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8" autoAdjust="0"/>
    <p:restoredTop sz="94660"/>
  </p:normalViewPr>
  <p:slideViewPr>
    <p:cSldViewPr>
      <p:cViewPr>
        <p:scale>
          <a:sx n="85" d="100"/>
          <a:sy n="85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80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28"/>
            <a:ext cx="2328850" cy="5857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699792" y="785794"/>
          <a:ext cx="6229925" cy="5572164"/>
        </p:xfrm>
        <a:graphic>
          <a:graphicData uri="http://schemas.openxmlformats.org/drawingml/2006/table">
            <a:tbl>
              <a:tblPr/>
              <a:tblGrid>
                <a:gridCol w="3040772"/>
                <a:gridCol w="3189153"/>
              </a:tblGrid>
              <a:tr h="12858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学習の目標</a:t>
                      </a: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1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白と黒の配置やバランスを理解して、彫刻刀の彫りを工夫して表す</a:t>
                      </a:r>
                      <a:r>
                        <a:rPr kumimoji="1" lang="en-US" sz="105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・彫刻刀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・版木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・滑り止めのマットか版画版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・インク、ローラー、インク版、ばれん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・版画紙、新聞紙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・モノクロで表した世界から中間トーン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を消していく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・白と黒で形をつくろう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・中間トーン部分を彫りで工夫しよう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・背景は実際の場所をスケッチするな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どする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・運動しているところなどは友達にポー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ズをしてもらったり、写真を活用したり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するのもよい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105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lang="en-US" altLang="ja-JP" sz="1050" b="1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①電子黒板上で、写真をデジタル処理していく過程を見せるなどして、白と黒の世界の面白さを味わわせる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白と黒の表現の工夫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・中間トーンを彫りで表す工夫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・白と黒で明確に分ける表現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彫刻刀の扱いの工夫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・明確に白と黒を分けて彫る場合は、切り出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し刀と平刀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・陰影の中間トーンを表す場合は、丸刀や三　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角刀など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③試し刷りで彫りの効果を見て、調整させる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④作品がよく見えるような色の台紙を選ぶなど、鑑賞の環境を工夫する</a:t>
                      </a: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285720" y="777240"/>
          <a:ext cx="2342064" cy="55807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42064"/>
              </a:tblGrid>
              <a:tr h="5580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（版表現を使った造形活動の評価規準）</a:t>
                      </a:r>
                      <a:endParaRPr kumimoji="1" lang="en-US" altLang="ja-JP" sz="105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①（</a:t>
                      </a: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関心・意欲・態度）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自分の思いをもって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endParaRPr kumimoji="1" lang="ja-JP" altLang="en-US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・彫りの工夫による表現の奥深さや、刷る色による印象の変化を生かして取り組んでいる。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特徴を基に思い付いたり、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　　　　　　用途や構成を考えたりして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・凹凸から生まれる形や色、構図の効果や美しさから思い付いたり、考えたりしている。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　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経験を生かして、工夫する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・材料や道具の特徴を生かした効果の予想を立てて、表し方を工夫している。</a:t>
                      </a:r>
                    </a:p>
                    <a:p>
                      <a:endParaRPr kumimoji="1" lang="ja-JP" altLang="en-US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　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意図や特徴、美しさを感じ取る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　　</a:t>
                      </a: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・確かめたり、比較したり、共感したりしながら、作品の意図や特徴をとらえ、美しさを感じ取っている。</a:t>
                      </a:r>
                    </a:p>
                    <a:p>
                      <a:endParaRPr kumimoji="1" lang="en-US" altLang="ja-JP" sz="105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02054"/>
              </p:ext>
            </p:extLst>
          </p:nvPr>
        </p:nvGraphicFramePr>
        <p:xfrm>
          <a:off x="285720" y="214290"/>
          <a:ext cx="50006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白と黒　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　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572132" y="214290"/>
          <a:ext cx="3286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915816" y="4653136"/>
            <a:ext cx="2664296" cy="500066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版の下絵つくり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光と影の効果を考えて、白黒のバランスを決める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15816" y="5229200"/>
            <a:ext cx="2664296" cy="500066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版の下絵つくり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遠近感など出すために、彫りの計画をする</a:t>
            </a:r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-1-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23528" y="1124744"/>
            <a:ext cx="1550546" cy="41266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23528" y="1988840"/>
            <a:ext cx="2160240" cy="50405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23528" y="2996952"/>
            <a:ext cx="1872208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323528" y="3789040"/>
            <a:ext cx="180020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275856" y="2204864"/>
            <a:ext cx="2304256" cy="28575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デジタルカメラで色を消してみる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987824" y="5949280"/>
            <a:ext cx="2500330" cy="28575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試し刷りから本刷りへ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rot="5400000">
            <a:off x="4033589" y="5839619"/>
            <a:ext cx="21431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Documents and Settings\nomura-yukari\Local Settings\Temporary Internet Files\Content.IE5\B1Z7W9ZI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73663">
            <a:off x="2866644" y="2196157"/>
            <a:ext cx="349863" cy="419421"/>
          </a:xfrm>
          <a:prstGeom prst="rect">
            <a:avLst/>
          </a:prstGeom>
          <a:noFill/>
        </p:spPr>
      </p:pic>
      <p:sp>
        <p:nvSpPr>
          <p:cNvPr id="28" name="角丸四角形 27"/>
          <p:cNvSpPr/>
          <p:nvPr/>
        </p:nvSpPr>
        <p:spPr>
          <a:xfrm>
            <a:off x="323528" y="4725144"/>
            <a:ext cx="2160587" cy="15121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・凹凸から生まれる多様な効果を生かす表現の面白さがある。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・凹凸があれば工夫次第で版表現を広げていくことができる。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・発想・構想の活動ができる。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915816" y="3284984"/>
            <a:ext cx="2736304" cy="357190"/>
          </a:xfrm>
          <a:prstGeom prst="wedgeRoundRectCallout">
            <a:avLst>
              <a:gd name="adj1" fmla="val -46508"/>
              <a:gd name="adj2" fmla="val -7252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瞬間を切り取って表そう</a:t>
            </a:r>
            <a:endParaRPr lang="ja-JP" altLang="en-US" sz="105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C:\Documents and Settings\nomura-yukari\My Documents\My Pictures\手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857232"/>
            <a:ext cx="3268289" cy="4357718"/>
          </a:xfrm>
          <a:prstGeom prst="rect">
            <a:avLst/>
          </a:prstGeom>
          <a:noFill/>
        </p:spPr>
      </p:pic>
      <p:pic>
        <p:nvPicPr>
          <p:cNvPr id="1027" name="Picture 3" descr="C:\Documents and Settings\nomura-yukari\My Documents\My Pictures\手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928670"/>
            <a:ext cx="3214710" cy="4286281"/>
          </a:xfrm>
          <a:prstGeom prst="rect">
            <a:avLst/>
          </a:prstGeom>
          <a:noFill/>
        </p:spPr>
      </p:pic>
      <p:pic>
        <p:nvPicPr>
          <p:cNvPr id="1028" name="Picture 4" descr="C:\Documents and Settings\nomura-yukari\My Documents\My Pictures\手3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8554" y="714356"/>
            <a:ext cx="3375446" cy="4500594"/>
          </a:xfrm>
          <a:prstGeom prst="rect">
            <a:avLst/>
          </a:prstGeom>
          <a:noFill/>
        </p:spPr>
      </p:pic>
      <p:sp>
        <p:nvSpPr>
          <p:cNvPr id="8" name="角丸四角形吹き出し 7"/>
          <p:cNvSpPr/>
          <p:nvPr/>
        </p:nvSpPr>
        <p:spPr>
          <a:xfrm>
            <a:off x="285720" y="5572140"/>
            <a:ext cx="1714512" cy="785818"/>
          </a:xfrm>
          <a:prstGeom prst="wedgeRoundRectCallout">
            <a:avLst>
              <a:gd name="adj1" fmla="val -7500"/>
              <a:gd name="adj2" fmla="val -853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黒の中にどのような彫り方と方向で手の厚みを表すか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715008" y="5572140"/>
            <a:ext cx="1714512" cy="785818"/>
          </a:xfrm>
          <a:prstGeom prst="wedgeRoundRectCallout">
            <a:avLst>
              <a:gd name="adj1" fmla="val -7500"/>
              <a:gd name="adj2" fmla="val -853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白と黒と中間のバランスをどうするか（彫りすぎない）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8224" y="404664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教師用の資料（１）</a:t>
            </a:r>
            <a:endParaRPr kumimoji="1" lang="ja-JP" altLang="en-US" b="1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85720" y="214290"/>
          <a:ext cx="50006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技能②版表現（うつす）（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年）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　　白と黒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133</Words>
  <Application>Microsoft Office PowerPoint</Application>
  <PresentationFormat>画面に合わせる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151</cp:revision>
  <dcterms:created xsi:type="dcterms:W3CDTF">2012-05-08T05:55:11Z</dcterms:created>
  <dcterms:modified xsi:type="dcterms:W3CDTF">2015-08-17T09:39:20Z</dcterms:modified>
</cp:coreProperties>
</file>