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sldIdLst>
    <p:sldId id="257" r:id="rId2"/>
    <p:sldId id="265" r:id="rId3"/>
    <p:sldId id="267" r:id="rId4"/>
  </p:sldIdLst>
  <p:sldSz cx="9144000" cy="6858000" type="screen4x3"/>
  <p:notesSz cx="6735763" cy="986948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480"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18831" cy="493474"/>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15373" y="0"/>
            <a:ext cx="2918831" cy="493474"/>
          </a:xfrm>
          <a:prstGeom prst="rect">
            <a:avLst/>
          </a:prstGeom>
        </p:spPr>
        <p:txBody>
          <a:bodyPr vert="horz" lIns="91440" tIns="45720" rIns="91440" bIns="45720" rtlCol="0"/>
          <a:lstStyle>
            <a:lvl1pPr algn="r">
              <a:defRPr sz="1200"/>
            </a:lvl1pPr>
          </a:lstStyle>
          <a:p>
            <a:fld id="{6832E4FD-619C-486C-9671-7BF182E29F4F}" type="datetimeFigureOut">
              <a:rPr kumimoji="1" lang="ja-JP" altLang="en-US" smtClean="0"/>
              <a:pPr/>
              <a:t>2015/8/17</a:t>
            </a:fld>
            <a:endParaRPr kumimoji="1" lang="ja-JP" altLang="en-US"/>
          </a:p>
        </p:txBody>
      </p:sp>
      <p:sp>
        <p:nvSpPr>
          <p:cNvPr id="4" name="スライド イメージ プレースホルダ 3"/>
          <p:cNvSpPr>
            <a:spLocks noGrp="1" noRot="1" noChangeAspect="1"/>
          </p:cNvSpPr>
          <p:nvPr>
            <p:ph type="sldImg" idx="2"/>
          </p:nvPr>
        </p:nvSpPr>
        <p:spPr>
          <a:xfrm>
            <a:off x="900113" y="739775"/>
            <a:ext cx="4935537" cy="370205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73577" y="4688007"/>
            <a:ext cx="5388610" cy="4441270"/>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9374301"/>
            <a:ext cx="2918831" cy="493474"/>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15373" y="9374301"/>
            <a:ext cx="2918831" cy="493474"/>
          </a:xfrm>
          <a:prstGeom prst="rect">
            <a:avLst/>
          </a:prstGeom>
        </p:spPr>
        <p:txBody>
          <a:bodyPr vert="horz" lIns="91440" tIns="45720" rIns="91440" bIns="45720" rtlCol="0" anchor="b"/>
          <a:lstStyle>
            <a:lvl1pPr algn="r">
              <a:defRPr sz="1200"/>
            </a:lvl1pPr>
          </a:lstStyle>
          <a:p>
            <a:fld id="{90BECC18-1B74-48FA-9E0E-BFE4F6EE56A6}" type="slidenum">
              <a:rPr kumimoji="1" lang="ja-JP" altLang="en-US" smtClean="0"/>
              <a:pPr/>
              <a:t>‹#›</a:t>
            </a:fld>
            <a:endParaRPr kumimoji="1" lang="ja-JP" altLang="en-US"/>
          </a:p>
        </p:txBody>
      </p:sp>
    </p:spTree>
    <p:extLst>
      <p:ext uri="{BB962C8B-B14F-4D97-AF65-F5344CB8AC3E}">
        <p14:creationId xmlns:p14="http://schemas.microsoft.com/office/powerpoint/2010/main" val="270409768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15A0A4B2-E9C6-4C03-8E20-59A506CC6F0D}" type="datetime1">
              <a:rPr kumimoji="1" lang="ja-JP" altLang="en-US" smtClean="0"/>
              <a:pPr/>
              <a:t>2015/8/17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113A41B9-F716-4249-9320-FFE049C4376D}"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B6C0AB26-3B7C-4C6A-975F-F2F1F6666C6A}" type="datetime1">
              <a:rPr kumimoji="1" lang="ja-JP" altLang="en-US" smtClean="0"/>
              <a:pPr/>
              <a:t>2015/8/17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113A41B9-F716-4249-9320-FFE049C4376D}"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B2420A48-F706-45AA-9781-93212A3D9FB7}" type="datetime1">
              <a:rPr kumimoji="1" lang="ja-JP" altLang="en-US" smtClean="0"/>
              <a:pPr/>
              <a:t>2015/8/17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113A41B9-F716-4249-9320-FFE049C4376D}"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0C4EE55D-3F2C-4D39-81FC-1A122C20E66A}" type="datetime1">
              <a:rPr kumimoji="1" lang="ja-JP" altLang="en-US" smtClean="0"/>
              <a:pPr/>
              <a:t>2015/8/17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113A41B9-F716-4249-9320-FFE049C4376D}"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03D0305E-49E0-4830-8F19-72E2D6B918A4}" type="datetime1">
              <a:rPr kumimoji="1" lang="ja-JP" altLang="en-US" smtClean="0"/>
              <a:pPr/>
              <a:t>2015/8/17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113A41B9-F716-4249-9320-FFE049C4376D}"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346F8DE9-74ED-4AA6-919D-B4EFB662EAF3}" type="datetime1">
              <a:rPr kumimoji="1" lang="ja-JP" altLang="en-US" smtClean="0"/>
              <a:pPr/>
              <a:t>2015/8/17</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113A41B9-F716-4249-9320-FFE049C4376D}"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41DEDA5D-F0CE-4867-B54F-7CCF19A9F61E}" type="datetime1">
              <a:rPr kumimoji="1" lang="ja-JP" altLang="en-US" smtClean="0"/>
              <a:pPr/>
              <a:t>2015/8/17</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113A41B9-F716-4249-9320-FFE049C4376D}"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781C5BD3-823D-42B2-8FBC-7F21EED9D7EA}" type="datetime1">
              <a:rPr kumimoji="1" lang="ja-JP" altLang="en-US" smtClean="0"/>
              <a:pPr/>
              <a:t>2015/8/17</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113A41B9-F716-4249-9320-FFE049C4376D}"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55C6A690-8775-4235-AD49-E8C5DD176C09}" type="datetime1">
              <a:rPr kumimoji="1" lang="ja-JP" altLang="en-US" smtClean="0"/>
              <a:pPr/>
              <a:t>2015/8/17</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113A41B9-F716-4249-9320-FFE049C4376D}"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232DD7CB-1270-4225-A615-9D642A4A1414}" type="datetime1">
              <a:rPr kumimoji="1" lang="ja-JP" altLang="en-US" smtClean="0"/>
              <a:pPr/>
              <a:t>2015/8/17</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113A41B9-F716-4249-9320-FFE049C4376D}"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66E8B4EC-A94A-4B14-B3CA-3AB77F6C7F45}" type="datetime1">
              <a:rPr kumimoji="1" lang="ja-JP" altLang="en-US" smtClean="0"/>
              <a:pPr/>
              <a:t>2015/8/17</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113A41B9-F716-4249-9320-FFE049C4376D}"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5A5C83D-AA8A-4097-B3BC-F73F5F8A2009}" type="datetime1">
              <a:rPr kumimoji="1" lang="ja-JP" altLang="en-US" smtClean="0"/>
              <a:pPr/>
              <a:t>2015/8/17</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13A41B9-F716-4249-9320-FFE049C4376D}"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 4"/>
          <p:cNvSpPr txBox="1">
            <a:spLocks/>
          </p:cNvSpPr>
          <p:nvPr/>
        </p:nvSpPr>
        <p:spPr>
          <a:xfrm>
            <a:off x="457200" y="285728"/>
            <a:ext cx="2328850" cy="5857916"/>
          </a:xfrm>
          <a:prstGeom prst="rect">
            <a:avLst/>
          </a:prstGeom>
        </p:spPr>
        <p:txBody>
          <a:bodyPr>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1" lang="ja-JP" altLang="en-US" sz="1050" b="0" i="0" u="none" strike="noStrike" kern="1200" cap="none" spc="0" normalizeH="0" baseline="0" noProof="0" dirty="0" smtClean="0">
              <a:ln>
                <a:noFill/>
              </a:ln>
              <a:solidFill>
                <a:schemeClr val="tx1"/>
              </a:solidFill>
              <a:effectLst/>
              <a:uLnTx/>
              <a:uFillTx/>
              <a:latin typeface="+mn-lt"/>
              <a:ea typeface="+mn-ea"/>
              <a:cs typeface="+mn-cs"/>
            </a:endParaRPr>
          </a:p>
        </p:txBody>
      </p:sp>
      <p:graphicFrame>
        <p:nvGraphicFramePr>
          <p:cNvPr id="13" name="表 12"/>
          <p:cNvGraphicFramePr>
            <a:graphicFrameLocks noGrp="1"/>
          </p:cNvGraphicFramePr>
          <p:nvPr/>
        </p:nvGraphicFramePr>
        <p:xfrm>
          <a:off x="2699792" y="908720"/>
          <a:ext cx="6146518" cy="5500726"/>
        </p:xfrm>
        <a:graphic>
          <a:graphicData uri="http://schemas.openxmlformats.org/drawingml/2006/table">
            <a:tbl>
              <a:tblPr/>
              <a:tblGrid>
                <a:gridCol w="3149501"/>
                <a:gridCol w="2997017"/>
              </a:tblGrid>
              <a:tr h="1500198">
                <a:tc>
                  <a:txBody>
                    <a:bodyPr/>
                    <a:lstStyle/>
                    <a:p>
                      <a:pPr algn="just">
                        <a:spcAft>
                          <a:spcPts val="0"/>
                        </a:spcAft>
                      </a:pPr>
                      <a:r>
                        <a:rPr lang="ja-JP" altLang="en-US" sz="1050" b="1" kern="100" dirty="0" smtClean="0">
                          <a:latin typeface="ＭＳ Ｐゴシック" pitchFamily="50" charset="-128"/>
                          <a:ea typeface="ＭＳ Ｐゴシック" pitchFamily="50" charset="-128"/>
                          <a:cs typeface="Times New Roman"/>
                        </a:rPr>
                        <a:t>学習の目的</a:t>
                      </a:r>
                      <a:endParaRPr lang="en-US" altLang="ja-JP" sz="1050" b="1" kern="100" dirty="0" smtClean="0">
                        <a:latin typeface="ＭＳ Ｐゴシック" pitchFamily="50" charset="-128"/>
                        <a:ea typeface="ＭＳ Ｐゴシック" pitchFamily="50" charset="-128"/>
                        <a:cs typeface="Times New Roman"/>
                      </a:endParaRPr>
                    </a:p>
                    <a:p>
                      <a:pPr algn="just">
                        <a:spcAft>
                          <a:spcPts val="0"/>
                        </a:spcAft>
                      </a:pPr>
                      <a:endParaRPr lang="en-US" altLang="ja-JP" sz="1050" b="1" kern="100" dirty="0" smtClean="0">
                        <a:latin typeface="ＭＳ Ｐゴシック" pitchFamily="50" charset="-128"/>
                        <a:ea typeface="ＭＳ Ｐゴシック" pitchFamily="50" charset="-128"/>
                        <a:cs typeface="Times New Roman"/>
                      </a:endParaRPr>
                    </a:p>
                    <a:p>
                      <a:pPr algn="just">
                        <a:spcAft>
                          <a:spcPts val="0"/>
                        </a:spcAft>
                      </a:pPr>
                      <a:r>
                        <a:rPr lang="ja-JP" altLang="en-US" sz="1050" b="0" kern="100" dirty="0" smtClean="0">
                          <a:latin typeface="ＭＳ Ｐ明朝" pitchFamily="18" charset="-128"/>
                          <a:ea typeface="ＭＳ Ｐ明朝" pitchFamily="18" charset="-128"/>
                          <a:cs typeface="Times New Roman"/>
                        </a:rPr>
                        <a:t>・ものの</a:t>
                      </a:r>
                      <a:r>
                        <a:rPr lang="ja-JP" altLang="en-US" sz="1050" dirty="0" smtClean="0">
                          <a:solidFill>
                            <a:schemeClr val="tx1"/>
                          </a:solidFill>
                          <a:latin typeface="ＭＳ Ｐ明朝" pitchFamily="18" charset="-128"/>
                          <a:ea typeface="ＭＳ Ｐ明朝" pitchFamily="18" charset="-128"/>
                        </a:rPr>
                        <a:t>凹凸を感じながら、いろいろな材料の凹凸でできる模様を写しとって表す</a:t>
                      </a:r>
                      <a:endParaRPr lang="en-US" altLang="ja-JP" sz="1050" kern="100" dirty="0" smtClean="0">
                        <a:latin typeface="ＭＳ Ｐ明朝" pitchFamily="18" charset="-128"/>
                        <a:ea typeface="ＭＳ Ｐ明朝" pitchFamily="18" charset="-128"/>
                        <a:cs typeface="Times New Roman"/>
                      </a:endParaRPr>
                    </a:p>
                  </a:txBody>
                  <a:tcPr marL="90170" marR="901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algn="just">
                        <a:spcAft>
                          <a:spcPts val="0"/>
                        </a:spcAft>
                      </a:pPr>
                      <a:r>
                        <a:rPr lang="ja-JP" altLang="en-US" sz="1050" b="0" kern="100" dirty="0" smtClean="0">
                          <a:latin typeface="ＭＳ Ｐ明朝" pitchFamily="18" charset="-128"/>
                          <a:ea typeface="ＭＳ Ｐ明朝" pitchFamily="18" charset="-128"/>
                          <a:cs typeface="Times New Roman"/>
                        </a:rPr>
                        <a:t>準備物</a:t>
                      </a:r>
                      <a:endParaRPr lang="en-US" altLang="ja-JP" sz="1050" b="0" kern="100" dirty="0" smtClean="0">
                        <a:latin typeface="ＭＳ Ｐ明朝" pitchFamily="18" charset="-128"/>
                        <a:ea typeface="ＭＳ Ｐ明朝" pitchFamily="18" charset="-128"/>
                        <a:cs typeface="Times New Roman"/>
                      </a:endParaRPr>
                    </a:p>
                    <a:p>
                      <a:pPr algn="just">
                        <a:spcAft>
                          <a:spcPts val="0"/>
                        </a:spcAft>
                      </a:pPr>
                      <a:endParaRPr lang="en-US" altLang="ja-JP" sz="1050" b="0" kern="100" dirty="0" smtClean="0">
                        <a:latin typeface="ＭＳ Ｐ明朝" pitchFamily="18" charset="-128"/>
                        <a:ea typeface="ＭＳ Ｐ明朝" pitchFamily="18" charset="-128"/>
                        <a:cs typeface="Times New Roman"/>
                      </a:endParaRPr>
                    </a:p>
                    <a:p>
                      <a:pPr marL="0" marR="0" indent="0" algn="just" defTabSz="914400" rtl="0" eaLnBrk="1" fontAlgn="auto" latinLnBrk="0" hangingPunct="1">
                        <a:lnSpc>
                          <a:spcPct val="100000"/>
                        </a:lnSpc>
                        <a:spcBef>
                          <a:spcPts val="0"/>
                        </a:spcBef>
                        <a:spcAft>
                          <a:spcPts val="0"/>
                        </a:spcAft>
                        <a:buClrTx/>
                        <a:buSzTx/>
                        <a:buFontTx/>
                        <a:buNone/>
                        <a:tabLst/>
                        <a:defRPr/>
                      </a:pPr>
                      <a:r>
                        <a:rPr lang="ja-JP" altLang="en-US" sz="1050" b="0" kern="100" dirty="0" smtClean="0">
                          <a:latin typeface="ＭＳ Ｐ明朝" pitchFamily="18" charset="-128"/>
                          <a:ea typeface="ＭＳ Ｐ明朝" pitchFamily="18" charset="-128"/>
                          <a:cs typeface="Times New Roman"/>
                        </a:rPr>
                        <a:t>　・段ボール紙</a:t>
                      </a:r>
                      <a:endParaRPr lang="en-US" altLang="ja-JP" sz="1050" b="0" kern="100" dirty="0" smtClean="0">
                        <a:latin typeface="ＭＳ Ｐ明朝" pitchFamily="18" charset="-128"/>
                        <a:ea typeface="ＭＳ Ｐ明朝" pitchFamily="18" charset="-128"/>
                        <a:cs typeface="Times New Roman"/>
                      </a:endParaRPr>
                    </a:p>
                    <a:p>
                      <a:pPr marL="0" marR="0" indent="0" algn="just" defTabSz="914400" rtl="0" eaLnBrk="1" fontAlgn="auto" latinLnBrk="0" hangingPunct="1">
                        <a:lnSpc>
                          <a:spcPct val="100000"/>
                        </a:lnSpc>
                        <a:spcBef>
                          <a:spcPts val="0"/>
                        </a:spcBef>
                        <a:spcAft>
                          <a:spcPts val="0"/>
                        </a:spcAft>
                        <a:buClrTx/>
                        <a:buSzTx/>
                        <a:buFontTx/>
                        <a:buNone/>
                        <a:tabLst/>
                        <a:defRPr/>
                      </a:pPr>
                      <a:r>
                        <a:rPr lang="ja-JP" altLang="en-US" sz="1050" b="0" kern="100" dirty="0" smtClean="0">
                          <a:latin typeface="ＭＳ Ｐ明朝" pitchFamily="18" charset="-128"/>
                          <a:ea typeface="ＭＳ Ｐ明朝" pitchFamily="18" charset="-128"/>
                          <a:cs typeface="Times New Roman"/>
                        </a:rPr>
                        <a:t>　・凹凸が面白い様々な紙やアルミホイル、</a:t>
                      </a:r>
                      <a:endParaRPr lang="en-US" altLang="ja-JP" sz="1050" b="0" kern="100" dirty="0" smtClean="0">
                        <a:latin typeface="ＭＳ Ｐ明朝" pitchFamily="18" charset="-128"/>
                        <a:ea typeface="ＭＳ Ｐ明朝" pitchFamily="18" charset="-128"/>
                        <a:cs typeface="Times New Roman"/>
                      </a:endParaRPr>
                    </a:p>
                    <a:p>
                      <a:pPr marL="0" marR="0" indent="0" algn="just" defTabSz="914400" rtl="0" eaLnBrk="1" fontAlgn="auto" latinLnBrk="0" hangingPunct="1">
                        <a:lnSpc>
                          <a:spcPct val="100000"/>
                        </a:lnSpc>
                        <a:spcBef>
                          <a:spcPts val="0"/>
                        </a:spcBef>
                        <a:spcAft>
                          <a:spcPts val="0"/>
                        </a:spcAft>
                        <a:buClrTx/>
                        <a:buSzTx/>
                        <a:buFontTx/>
                        <a:buNone/>
                        <a:tabLst/>
                        <a:defRPr/>
                      </a:pPr>
                      <a:r>
                        <a:rPr lang="ja-JP" altLang="en-US" sz="1050" b="0" kern="100" dirty="0" smtClean="0">
                          <a:latin typeface="ＭＳ Ｐ明朝" pitchFamily="18" charset="-128"/>
                          <a:ea typeface="ＭＳ Ｐ明朝" pitchFamily="18" charset="-128"/>
                          <a:cs typeface="Times New Roman"/>
                        </a:rPr>
                        <a:t>　　凸凹の　ある梱包材、布など</a:t>
                      </a:r>
                      <a:endParaRPr lang="en-US" altLang="ja-JP" sz="1050" b="0" kern="100" dirty="0" smtClean="0">
                        <a:latin typeface="ＭＳ Ｐ明朝" pitchFamily="18" charset="-128"/>
                        <a:ea typeface="ＭＳ Ｐ明朝" pitchFamily="18" charset="-128"/>
                        <a:cs typeface="Times New Roman"/>
                      </a:endParaRPr>
                    </a:p>
                    <a:p>
                      <a:pPr algn="just">
                        <a:spcAft>
                          <a:spcPts val="0"/>
                        </a:spcAft>
                      </a:pPr>
                      <a:r>
                        <a:rPr lang="ja-JP" altLang="en-US" sz="1050" b="0" kern="100" dirty="0" smtClean="0">
                          <a:latin typeface="ＭＳ Ｐ明朝" pitchFamily="18" charset="-128"/>
                          <a:ea typeface="ＭＳ Ｐ明朝" pitchFamily="18" charset="-128"/>
                          <a:cs typeface="Times New Roman"/>
                        </a:rPr>
                        <a:t>　・紐、毛糸、モビールなどの線に使えるもの</a:t>
                      </a:r>
                      <a:endParaRPr lang="en-US" altLang="ja-JP" sz="1050" b="0" kern="100" dirty="0" smtClean="0">
                        <a:latin typeface="ＭＳ Ｐ明朝" pitchFamily="18" charset="-128"/>
                        <a:ea typeface="ＭＳ Ｐ明朝" pitchFamily="18" charset="-128"/>
                        <a:cs typeface="Times New Roman"/>
                      </a:endParaRPr>
                    </a:p>
                    <a:p>
                      <a:pPr algn="just">
                        <a:spcAft>
                          <a:spcPts val="0"/>
                        </a:spcAft>
                      </a:pPr>
                      <a:r>
                        <a:rPr lang="ja-JP" altLang="en-US" sz="1050" b="0" kern="100" dirty="0" smtClean="0">
                          <a:latin typeface="ＭＳ Ｐ明朝" pitchFamily="18" charset="-128"/>
                          <a:ea typeface="ＭＳ Ｐ明朝" pitchFamily="18" charset="-128"/>
                          <a:cs typeface="Times New Roman"/>
                        </a:rPr>
                        <a:t>　・のり、工作用ボンド、はさみ</a:t>
                      </a:r>
                      <a:endParaRPr lang="en-US" altLang="ja-JP" sz="1050" b="0" kern="100" dirty="0" smtClean="0">
                        <a:latin typeface="ＭＳ Ｐ明朝" pitchFamily="18" charset="-128"/>
                        <a:ea typeface="ＭＳ Ｐ明朝" pitchFamily="18" charset="-128"/>
                        <a:cs typeface="Times New Roman"/>
                      </a:endParaRPr>
                    </a:p>
                    <a:p>
                      <a:pPr algn="just">
                        <a:spcAft>
                          <a:spcPts val="0"/>
                        </a:spcAft>
                      </a:pPr>
                      <a:r>
                        <a:rPr lang="ja-JP" altLang="en-US" sz="1050" b="0" kern="100" dirty="0" smtClean="0">
                          <a:latin typeface="ＭＳ Ｐ明朝" pitchFamily="18" charset="-128"/>
                          <a:ea typeface="ＭＳ Ｐ明朝" pitchFamily="18" charset="-128"/>
                          <a:cs typeface="Times New Roman"/>
                        </a:rPr>
                        <a:t>　・インク、ローラー、インク版、ばれん</a:t>
                      </a:r>
                      <a:endParaRPr lang="en-US" altLang="ja-JP" sz="1050" b="0" kern="100" dirty="0" smtClean="0">
                        <a:latin typeface="ＭＳ Ｐ明朝" pitchFamily="18" charset="-128"/>
                        <a:ea typeface="ＭＳ Ｐ明朝" pitchFamily="18" charset="-128"/>
                        <a:cs typeface="Times New Roman"/>
                      </a:endParaRPr>
                    </a:p>
                    <a:p>
                      <a:pPr algn="just">
                        <a:spcAft>
                          <a:spcPts val="0"/>
                        </a:spcAft>
                      </a:pPr>
                      <a:r>
                        <a:rPr lang="ja-JP" altLang="en-US" sz="1050" b="0" kern="100" dirty="0" smtClean="0">
                          <a:latin typeface="ＭＳ Ｐ明朝" pitchFamily="18" charset="-128"/>
                          <a:ea typeface="ＭＳ Ｐ明朝" pitchFamily="18" charset="-128"/>
                          <a:cs typeface="Times New Roman"/>
                        </a:rPr>
                        <a:t>　・版画紙、新聞紙</a:t>
                      </a:r>
                      <a:endParaRPr lang="en-US" altLang="ja-JP" sz="1050" b="0" kern="100" dirty="0" smtClean="0">
                        <a:latin typeface="ＭＳ Ｐ明朝" pitchFamily="18" charset="-128"/>
                        <a:ea typeface="ＭＳ Ｐ明朝" pitchFamily="18" charset="-128"/>
                        <a:cs typeface="Times New Roman"/>
                      </a:endParaRPr>
                    </a:p>
                  </a:txBody>
                  <a:tcPr marL="90170" marR="901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ash"/>
                      <a:round/>
                      <a:headEnd type="none" w="med" len="med"/>
                      <a:tailEnd type="none" w="med" len="med"/>
                    </a:lnB>
                  </a:tcPr>
                </a:tc>
              </a:tr>
              <a:tr h="4000528">
                <a:tc>
                  <a:txBody>
                    <a:bodyPr/>
                    <a:lstStyle/>
                    <a:p>
                      <a:pPr algn="just">
                        <a:spcAft>
                          <a:spcPts val="0"/>
                        </a:spcAft>
                      </a:pPr>
                      <a:r>
                        <a:rPr lang="ja-JP" altLang="en-US" sz="1050" b="0" kern="100" dirty="0" smtClean="0">
                          <a:latin typeface="ＭＳ Ｐ明朝" pitchFamily="18" charset="-128"/>
                          <a:ea typeface="ＭＳ Ｐ明朝" pitchFamily="18" charset="-128"/>
                          <a:cs typeface="Times New Roman"/>
                        </a:rPr>
                        <a:t>活動例</a:t>
                      </a:r>
                      <a:endParaRPr lang="en-US" altLang="ja-JP" sz="1050" b="0" kern="100" dirty="0" smtClean="0">
                        <a:latin typeface="ＭＳ Ｐ明朝" pitchFamily="18" charset="-128"/>
                        <a:ea typeface="ＭＳ Ｐ明朝" pitchFamily="18" charset="-128"/>
                        <a:cs typeface="Times New Roman"/>
                      </a:endParaRPr>
                    </a:p>
                    <a:p>
                      <a:pPr algn="just">
                        <a:spcAft>
                          <a:spcPts val="0"/>
                        </a:spcAft>
                      </a:pPr>
                      <a:endParaRPr lang="en-US" altLang="ja-JP" sz="1050" b="0" kern="100" dirty="0" smtClean="0">
                        <a:latin typeface="ＭＳ Ｐ明朝" pitchFamily="18" charset="-128"/>
                        <a:ea typeface="ＭＳ Ｐ明朝" pitchFamily="18" charset="-128"/>
                        <a:cs typeface="Times New Roman"/>
                      </a:endParaRPr>
                    </a:p>
                    <a:p>
                      <a:pPr algn="just">
                        <a:spcAft>
                          <a:spcPts val="0"/>
                        </a:spcAft>
                      </a:pPr>
                      <a:endParaRPr lang="en-US" altLang="ja-JP" sz="1050" b="0" kern="100" dirty="0" smtClean="0">
                        <a:latin typeface="ＭＳ Ｐ明朝" pitchFamily="18" charset="-128"/>
                        <a:ea typeface="ＭＳ Ｐ明朝" pitchFamily="18" charset="-128"/>
                        <a:cs typeface="Times New Roman"/>
                      </a:endParaRPr>
                    </a:p>
                    <a:p>
                      <a:pPr algn="just">
                        <a:spcAft>
                          <a:spcPts val="0"/>
                        </a:spcAft>
                      </a:pPr>
                      <a:endParaRPr lang="en-US" altLang="ja-JP" sz="1050" b="0" kern="100" dirty="0" smtClean="0">
                        <a:latin typeface="ＭＳ Ｐ明朝" pitchFamily="18" charset="-128"/>
                        <a:ea typeface="ＭＳ Ｐ明朝" pitchFamily="18" charset="-128"/>
                        <a:cs typeface="Times New Roman"/>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50" kern="1200" dirty="0" smtClean="0">
                          <a:solidFill>
                            <a:schemeClr val="tx1"/>
                          </a:solidFill>
                          <a:latin typeface="ＭＳ Ｐ明朝" pitchFamily="18" charset="-128"/>
                          <a:ea typeface="ＭＳ Ｐ明朝" pitchFamily="18" charset="-128"/>
                          <a:cs typeface="+mn-cs"/>
                        </a:rPr>
                        <a:t>　</a:t>
                      </a:r>
                      <a:endParaRPr kumimoji="1" lang="en-US" altLang="ja-JP" sz="1050" kern="1200" dirty="0" smtClean="0">
                        <a:solidFill>
                          <a:schemeClr val="tx1"/>
                        </a:solidFill>
                        <a:latin typeface="ＭＳ Ｐ明朝" pitchFamily="18" charset="-128"/>
                        <a:ea typeface="ＭＳ Ｐ明朝" pitchFamily="18" charset="-128"/>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50" kern="1200" dirty="0" smtClean="0">
                          <a:solidFill>
                            <a:schemeClr val="tx1"/>
                          </a:solidFill>
                          <a:latin typeface="ＭＳ Ｐ明朝" pitchFamily="18" charset="-128"/>
                          <a:ea typeface="ＭＳ Ｐ明朝" pitchFamily="18" charset="-128"/>
                          <a:cs typeface="+mn-cs"/>
                        </a:rPr>
                        <a:t>　　　</a:t>
                      </a:r>
                      <a:r>
                        <a:rPr kumimoji="1" lang="ja-JP" altLang="en-US" sz="1050" b="0" kern="1200" dirty="0" smtClean="0">
                          <a:solidFill>
                            <a:schemeClr val="tx1"/>
                          </a:solidFill>
                          <a:latin typeface="ＭＳ Ｐ明朝" pitchFamily="18" charset="-128"/>
                          <a:ea typeface="ＭＳ Ｐ明朝" pitchFamily="18" charset="-128"/>
                          <a:cs typeface="+mn-cs"/>
                        </a:rPr>
                        <a:t>　　　・</a:t>
                      </a:r>
                      <a:r>
                        <a:rPr lang="ja-JP" altLang="en-US" sz="1050" dirty="0" smtClean="0">
                          <a:solidFill>
                            <a:schemeClr val="tx1"/>
                          </a:solidFill>
                          <a:latin typeface="ＭＳ Ｐ明朝" pitchFamily="18" charset="-128"/>
                          <a:ea typeface="ＭＳ Ｐ明朝" pitchFamily="18" charset="-128"/>
                        </a:rPr>
                        <a:t>目を閉じて、たまねぎを触ってみる</a:t>
                      </a:r>
                    </a:p>
                    <a:p>
                      <a:endParaRPr kumimoji="1" lang="en-US" altLang="ja-JP" sz="1050" b="0" kern="1200" dirty="0" smtClean="0">
                        <a:solidFill>
                          <a:schemeClr val="tx1"/>
                        </a:solidFill>
                        <a:latin typeface="ＭＳ Ｐ明朝" pitchFamily="18" charset="-128"/>
                        <a:ea typeface="ＭＳ Ｐ明朝" pitchFamily="18" charset="-128"/>
                        <a:cs typeface="+mn-cs"/>
                      </a:endParaRPr>
                    </a:p>
                    <a:p>
                      <a:endParaRPr kumimoji="1" lang="en-US" sz="1050" b="0" kern="1200" dirty="0" smtClean="0">
                        <a:solidFill>
                          <a:schemeClr val="tx1"/>
                        </a:solidFill>
                        <a:latin typeface="ＭＳ Ｐ明朝" pitchFamily="18" charset="-128"/>
                        <a:ea typeface="ＭＳ Ｐ明朝" pitchFamily="18" charset="-128"/>
                        <a:cs typeface="+mn-cs"/>
                      </a:endParaRPr>
                    </a:p>
                    <a:p>
                      <a:endParaRPr kumimoji="1" lang="en-US" sz="1050" b="0" kern="1200" dirty="0" smtClean="0">
                        <a:solidFill>
                          <a:schemeClr val="tx1"/>
                        </a:solidFill>
                        <a:latin typeface="ＭＳ Ｐ明朝" pitchFamily="18" charset="-128"/>
                        <a:ea typeface="ＭＳ Ｐ明朝" pitchFamily="18" charset="-128"/>
                        <a:cs typeface="+mn-cs"/>
                      </a:endParaRPr>
                    </a:p>
                    <a:p>
                      <a:endParaRPr kumimoji="1" lang="en-US" sz="1050" b="0" kern="1200" dirty="0" smtClean="0">
                        <a:solidFill>
                          <a:schemeClr val="tx1"/>
                        </a:solidFill>
                        <a:latin typeface="ＭＳ Ｐ明朝" pitchFamily="18" charset="-128"/>
                        <a:ea typeface="ＭＳ Ｐ明朝" pitchFamily="18" charset="-128"/>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50" b="0" kern="1200" dirty="0" smtClean="0">
                          <a:solidFill>
                            <a:schemeClr val="tx1"/>
                          </a:solidFill>
                          <a:latin typeface="ＭＳ Ｐ明朝" pitchFamily="18" charset="-128"/>
                          <a:ea typeface="ＭＳ Ｐ明朝" pitchFamily="18" charset="-128"/>
                          <a:cs typeface="+mn-cs"/>
                        </a:rPr>
                        <a:t>　　　　</a:t>
                      </a:r>
                      <a:endParaRPr lang="en-US" altLang="ja-JP" sz="1050" b="1" kern="100" dirty="0" smtClean="0">
                        <a:latin typeface="ＭＳ Ｐ明朝" pitchFamily="18" charset="-128"/>
                        <a:ea typeface="ＭＳ Ｐ明朝" pitchFamily="18" charset="-128"/>
                        <a:cs typeface="Times New Roman"/>
                      </a:endParaRPr>
                    </a:p>
                    <a:p>
                      <a:pPr algn="ctr"/>
                      <a:endParaRPr lang="en-US" altLang="ja-JP" sz="1050" b="1" kern="100" dirty="0" smtClean="0">
                        <a:latin typeface="ＭＳ Ｐ明朝" pitchFamily="18" charset="-128"/>
                        <a:ea typeface="ＭＳ Ｐ明朝" pitchFamily="18" charset="-128"/>
                        <a:cs typeface="Times New Roman"/>
                      </a:endParaRPr>
                    </a:p>
                    <a:p>
                      <a:endParaRPr lang="en-US" altLang="ja-JP" sz="1050" b="1" kern="100" dirty="0" smtClean="0">
                        <a:latin typeface="ＭＳ Ｐ明朝" pitchFamily="18" charset="-128"/>
                        <a:ea typeface="ＭＳ Ｐ明朝" pitchFamily="18" charset="-128"/>
                        <a:cs typeface="Times New Roman"/>
                      </a:endParaRPr>
                    </a:p>
                    <a:p>
                      <a:r>
                        <a:rPr lang="ja-JP" altLang="en-US" sz="1050" b="1" kern="100" dirty="0" smtClean="0">
                          <a:latin typeface="ＭＳ Ｐ明朝" pitchFamily="18" charset="-128"/>
                          <a:ea typeface="ＭＳ Ｐ明朝" pitchFamily="18" charset="-128"/>
                          <a:cs typeface="Times New Roman"/>
                        </a:rPr>
                        <a:t>　</a:t>
                      </a:r>
                      <a:r>
                        <a:rPr lang="ja-JP" altLang="en-US" sz="1050" b="0" kern="100" dirty="0" smtClean="0">
                          <a:latin typeface="ＭＳ Ｐ明朝" pitchFamily="18" charset="-128"/>
                          <a:ea typeface="ＭＳ Ｐ明朝" pitchFamily="18" charset="-128"/>
                          <a:cs typeface="Times New Roman"/>
                        </a:rPr>
                        <a:t>　　　</a:t>
                      </a:r>
                      <a:endParaRPr lang="en-US" altLang="ja-JP" sz="1050" b="0" kern="100" dirty="0" smtClean="0">
                        <a:latin typeface="ＭＳ Ｐ明朝" pitchFamily="18" charset="-128"/>
                        <a:ea typeface="ＭＳ Ｐ明朝" pitchFamily="18" charset="-128"/>
                        <a:cs typeface="Times New Roman"/>
                      </a:endParaRPr>
                    </a:p>
                  </a:txBody>
                  <a:tcPr marL="90170" marR="901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ja-JP" altLang="en-US" sz="1050" kern="100" dirty="0" smtClean="0">
                          <a:latin typeface="ＭＳ Ｐ明朝" pitchFamily="18" charset="-128"/>
                          <a:ea typeface="ＭＳ Ｐ明朝" pitchFamily="18" charset="-128"/>
                          <a:cs typeface="Times New Roman"/>
                        </a:rPr>
                        <a:t>指導のポイント</a:t>
                      </a:r>
                      <a:endParaRPr lang="en-US" altLang="ja-JP" sz="1050" kern="100" dirty="0" smtClean="0">
                        <a:latin typeface="ＭＳ Ｐ明朝" pitchFamily="18" charset="-128"/>
                        <a:ea typeface="ＭＳ Ｐ明朝" pitchFamily="18" charset="-128"/>
                        <a:cs typeface="Times New Roman"/>
                      </a:endParaRPr>
                    </a:p>
                    <a:p>
                      <a:pPr algn="just">
                        <a:spcAft>
                          <a:spcPts val="0"/>
                        </a:spcAft>
                      </a:pPr>
                      <a:endParaRPr lang="en-US" altLang="ja-JP" sz="1050" kern="100" dirty="0" smtClean="0">
                        <a:latin typeface="ＭＳ Ｐ明朝" pitchFamily="18" charset="-128"/>
                        <a:ea typeface="ＭＳ Ｐ明朝" pitchFamily="18" charset="-128"/>
                        <a:cs typeface="Times New Roman"/>
                      </a:endParaRPr>
                    </a:p>
                    <a:p>
                      <a:pPr marL="0" marR="0" indent="0" algn="just" defTabSz="914400" rtl="0" eaLnBrk="1" fontAlgn="auto" latinLnBrk="0" hangingPunct="1">
                        <a:lnSpc>
                          <a:spcPct val="100000"/>
                        </a:lnSpc>
                        <a:spcBef>
                          <a:spcPts val="0"/>
                        </a:spcBef>
                        <a:spcAft>
                          <a:spcPts val="0"/>
                        </a:spcAft>
                        <a:buClrTx/>
                        <a:buSzTx/>
                        <a:buFontTx/>
                        <a:buNone/>
                        <a:tabLst/>
                        <a:defRPr/>
                      </a:pPr>
                      <a:r>
                        <a:rPr kumimoji="1" lang="ja-JP" altLang="en-US" sz="1050" kern="1200" dirty="0" smtClean="0">
                          <a:solidFill>
                            <a:schemeClr val="tx1"/>
                          </a:solidFill>
                          <a:latin typeface="ＭＳ Ｐ明朝" pitchFamily="18" charset="-128"/>
                          <a:ea typeface="ＭＳ Ｐ明朝" pitchFamily="18" charset="-128"/>
                          <a:cs typeface="+mn-cs"/>
                        </a:rPr>
                        <a:t>①実物に触らせて手触りと凸凹の質感のつながりを味わわせるために、できれば一人１個あるとよい</a:t>
                      </a:r>
                    </a:p>
                    <a:p>
                      <a:pPr algn="just">
                        <a:spcAft>
                          <a:spcPts val="0"/>
                        </a:spcAft>
                      </a:pPr>
                      <a:endParaRPr lang="en-US" altLang="ja-JP" sz="1050" kern="100" dirty="0" smtClean="0">
                        <a:latin typeface="ＭＳ Ｐ明朝" pitchFamily="18" charset="-128"/>
                        <a:ea typeface="ＭＳ Ｐ明朝" pitchFamily="18" charset="-128"/>
                        <a:cs typeface="Times New Roman"/>
                      </a:endParaRPr>
                    </a:p>
                    <a:p>
                      <a:pPr marL="0" marR="0" indent="0" algn="just" defTabSz="914400" rtl="0" eaLnBrk="1" fontAlgn="auto" latinLnBrk="0" hangingPunct="1">
                        <a:lnSpc>
                          <a:spcPct val="100000"/>
                        </a:lnSpc>
                        <a:spcBef>
                          <a:spcPts val="0"/>
                        </a:spcBef>
                        <a:spcAft>
                          <a:spcPts val="0"/>
                        </a:spcAft>
                        <a:buClrTx/>
                        <a:buSzTx/>
                        <a:buFontTx/>
                        <a:buNone/>
                        <a:tabLst/>
                        <a:defRPr/>
                      </a:pPr>
                      <a:r>
                        <a:rPr kumimoji="1" lang="ja-JP" altLang="en-US" sz="1050" b="0" kern="1200" dirty="0" smtClean="0">
                          <a:solidFill>
                            <a:schemeClr val="tx1"/>
                          </a:solidFill>
                          <a:latin typeface="ＭＳ Ｐ明朝" pitchFamily="18" charset="-128"/>
                          <a:ea typeface="ＭＳ Ｐ明朝" pitchFamily="18" charset="-128"/>
                          <a:cs typeface="+mn-cs"/>
                        </a:rPr>
                        <a:t>②玉ねぎの凹凸を材料で工夫するために様々な質感の材料を準備する</a:t>
                      </a:r>
                      <a:endParaRPr kumimoji="1" lang="en-US" altLang="ja-JP" sz="1050" b="0" kern="1200" dirty="0" smtClean="0">
                        <a:solidFill>
                          <a:schemeClr val="tx1"/>
                        </a:solidFill>
                        <a:latin typeface="ＭＳ Ｐ明朝" pitchFamily="18" charset="-128"/>
                        <a:ea typeface="ＭＳ Ｐ明朝" pitchFamily="18" charset="-128"/>
                        <a:cs typeface="+mn-cs"/>
                      </a:endParaRPr>
                    </a:p>
                    <a:p>
                      <a:pPr marL="0" marR="0" indent="0" algn="just" defTabSz="914400" rtl="0" eaLnBrk="1" fontAlgn="auto" latinLnBrk="0" hangingPunct="1">
                        <a:lnSpc>
                          <a:spcPct val="100000"/>
                        </a:lnSpc>
                        <a:spcBef>
                          <a:spcPts val="0"/>
                        </a:spcBef>
                        <a:spcAft>
                          <a:spcPts val="0"/>
                        </a:spcAft>
                        <a:buClrTx/>
                        <a:buSzTx/>
                        <a:buFontTx/>
                        <a:buNone/>
                        <a:tabLst/>
                        <a:defRPr/>
                      </a:pPr>
                      <a:r>
                        <a:rPr kumimoji="1" lang="ja-JP" altLang="en-US" sz="1050" b="0" kern="1200" dirty="0" smtClean="0">
                          <a:solidFill>
                            <a:schemeClr val="tx1"/>
                          </a:solidFill>
                          <a:latin typeface="ＭＳ Ｐ明朝" pitchFamily="18" charset="-128"/>
                          <a:ea typeface="ＭＳ Ｐ明朝" pitchFamily="18" charset="-128"/>
                          <a:cs typeface="+mn-cs"/>
                        </a:rPr>
                        <a:t>　　・様々な種類の紙の凹凸や紙のしわ</a:t>
                      </a:r>
                      <a:endParaRPr kumimoji="1" lang="en-US" altLang="ja-JP" sz="1050" b="0" kern="1200" dirty="0" smtClean="0">
                        <a:solidFill>
                          <a:schemeClr val="tx1"/>
                        </a:solidFill>
                        <a:latin typeface="ＭＳ Ｐ明朝" pitchFamily="18" charset="-128"/>
                        <a:ea typeface="ＭＳ Ｐ明朝" pitchFamily="18" charset="-128"/>
                        <a:cs typeface="+mn-cs"/>
                      </a:endParaRPr>
                    </a:p>
                    <a:p>
                      <a:pPr marL="0" marR="0" indent="0" algn="just" defTabSz="914400" rtl="0" eaLnBrk="1" fontAlgn="auto" latinLnBrk="0" hangingPunct="1">
                        <a:lnSpc>
                          <a:spcPct val="100000"/>
                        </a:lnSpc>
                        <a:spcBef>
                          <a:spcPts val="0"/>
                        </a:spcBef>
                        <a:spcAft>
                          <a:spcPts val="0"/>
                        </a:spcAft>
                        <a:buClrTx/>
                        <a:buSzTx/>
                        <a:buFontTx/>
                        <a:buNone/>
                        <a:tabLst/>
                        <a:defRPr/>
                      </a:pPr>
                      <a:r>
                        <a:rPr kumimoji="1" lang="ja-JP" altLang="en-US" sz="1050" b="0" kern="1200" dirty="0" smtClean="0">
                          <a:solidFill>
                            <a:schemeClr val="tx1"/>
                          </a:solidFill>
                          <a:latin typeface="ＭＳ Ｐ明朝" pitchFamily="18" charset="-128"/>
                          <a:ea typeface="ＭＳ Ｐ明朝" pitchFamily="18" charset="-128"/>
                          <a:cs typeface="+mn-cs"/>
                        </a:rPr>
                        <a:t>　　・アルミホイルのしわ</a:t>
                      </a:r>
                      <a:endParaRPr kumimoji="1" lang="en-US" altLang="ja-JP" sz="1050" b="0" kern="1200" dirty="0" smtClean="0">
                        <a:solidFill>
                          <a:schemeClr val="tx1"/>
                        </a:solidFill>
                        <a:latin typeface="ＭＳ Ｐ明朝" pitchFamily="18" charset="-128"/>
                        <a:ea typeface="ＭＳ Ｐ明朝" pitchFamily="18" charset="-128"/>
                        <a:cs typeface="+mn-cs"/>
                      </a:endParaRPr>
                    </a:p>
                    <a:p>
                      <a:pPr marL="0" marR="0" indent="0" algn="just" defTabSz="914400" rtl="0" eaLnBrk="1" fontAlgn="auto" latinLnBrk="0" hangingPunct="1">
                        <a:lnSpc>
                          <a:spcPct val="100000"/>
                        </a:lnSpc>
                        <a:spcBef>
                          <a:spcPts val="0"/>
                        </a:spcBef>
                        <a:spcAft>
                          <a:spcPts val="0"/>
                        </a:spcAft>
                        <a:buClrTx/>
                        <a:buSzTx/>
                        <a:buFontTx/>
                        <a:buNone/>
                        <a:tabLst/>
                        <a:defRPr/>
                      </a:pPr>
                      <a:r>
                        <a:rPr kumimoji="1" lang="ja-JP" altLang="en-US" sz="1050" b="0" kern="1200" dirty="0" smtClean="0">
                          <a:solidFill>
                            <a:schemeClr val="tx1"/>
                          </a:solidFill>
                          <a:latin typeface="ＭＳ Ｐ明朝" pitchFamily="18" charset="-128"/>
                          <a:ea typeface="ＭＳ Ｐ明朝" pitchFamily="18" charset="-128"/>
                          <a:cs typeface="+mn-cs"/>
                        </a:rPr>
                        <a:t>　　・凹凸の梱包材、紐、モビールなど</a:t>
                      </a:r>
                    </a:p>
                    <a:p>
                      <a:pPr algn="just">
                        <a:spcAft>
                          <a:spcPts val="0"/>
                        </a:spcAft>
                      </a:pPr>
                      <a:endParaRPr lang="en-US" altLang="ja-JP" sz="1050" kern="100" dirty="0" smtClean="0">
                        <a:latin typeface="ＭＳ Ｐ明朝" pitchFamily="18" charset="-128"/>
                        <a:ea typeface="ＭＳ Ｐ明朝" pitchFamily="18" charset="-128"/>
                        <a:cs typeface="Times New Roman"/>
                      </a:endParaRPr>
                    </a:p>
                    <a:p>
                      <a:r>
                        <a:rPr kumimoji="1" lang="ja-JP" altLang="en-US" sz="1050" kern="1200" dirty="0" smtClean="0">
                          <a:solidFill>
                            <a:schemeClr val="tx1"/>
                          </a:solidFill>
                          <a:latin typeface="ＭＳ Ｐ明朝" pitchFamily="18" charset="-128"/>
                          <a:ea typeface="ＭＳ Ｐ明朝" pitchFamily="18" charset="-128"/>
                          <a:cs typeface="+mn-cs"/>
                        </a:rPr>
                        <a:t>③つくりながらはさみとのりの扱いに慣れさせる</a:t>
                      </a:r>
                      <a:endParaRPr kumimoji="1" lang="en-US" altLang="ja-JP" sz="1050" kern="1200" dirty="0" smtClean="0">
                        <a:solidFill>
                          <a:schemeClr val="tx1"/>
                        </a:solidFill>
                        <a:latin typeface="ＭＳ Ｐ明朝" pitchFamily="18" charset="-128"/>
                        <a:ea typeface="ＭＳ Ｐ明朝" pitchFamily="18" charset="-128"/>
                        <a:cs typeface="+mn-cs"/>
                      </a:endParaRPr>
                    </a:p>
                    <a:p>
                      <a:endParaRPr kumimoji="1" lang="en-US" sz="1050" kern="1200" dirty="0" smtClean="0">
                        <a:solidFill>
                          <a:schemeClr val="tx1"/>
                        </a:solidFill>
                        <a:latin typeface="ＭＳ Ｐ明朝" pitchFamily="18" charset="-128"/>
                        <a:ea typeface="ＭＳ Ｐ明朝" pitchFamily="18" charset="-128"/>
                        <a:cs typeface="+mn-cs"/>
                      </a:endParaRPr>
                    </a:p>
                    <a:p>
                      <a:r>
                        <a:rPr kumimoji="1" lang="ja-JP" altLang="en-US" sz="1050" kern="1200" dirty="0" smtClean="0">
                          <a:solidFill>
                            <a:schemeClr val="tx1"/>
                          </a:solidFill>
                          <a:latin typeface="ＭＳ Ｐ明朝" pitchFamily="18" charset="-128"/>
                          <a:ea typeface="ＭＳ Ｐ明朝" pitchFamily="18" charset="-128"/>
                          <a:cs typeface="+mn-cs"/>
                        </a:rPr>
                        <a:t>③</a:t>
                      </a:r>
                      <a:r>
                        <a:rPr kumimoji="1" lang="en-US" altLang="ja-JP" sz="1050" kern="1200" dirty="0" smtClean="0">
                          <a:solidFill>
                            <a:schemeClr val="tx1"/>
                          </a:solidFill>
                          <a:latin typeface="ＭＳ Ｐ明朝" pitchFamily="18" charset="-128"/>
                          <a:ea typeface="ＭＳ Ｐ明朝" pitchFamily="18" charset="-128"/>
                          <a:cs typeface="+mn-cs"/>
                        </a:rPr>
                        <a:t>【</a:t>
                      </a:r>
                      <a:r>
                        <a:rPr kumimoji="1" lang="ja-JP" altLang="en-US" sz="1050" kern="1200" dirty="0" smtClean="0">
                          <a:solidFill>
                            <a:schemeClr val="tx1"/>
                          </a:solidFill>
                          <a:latin typeface="ＭＳ Ｐ明朝" pitchFamily="18" charset="-128"/>
                          <a:ea typeface="ＭＳ Ｐ明朝" pitchFamily="18" charset="-128"/>
                          <a:cs typeface="+mn-cs"/>
                        </a:rPr>
                        <a:t>刷り方のポイント</a:t>
                      </a:r>
                      <a:r>
                        <a:rPr kumimoji="1" lang="en-US" altLang="ja-JP" sz="1050" kern="1200" dirty="0" smtClean="0">
                          <a:solidFill>
                            <a:schemeClr val="tx1"/>
                          </a:solidFill>
                          <a:latin typeface="ＭＳ Ｐ明朝" pitchFamily="18" charset="-128"/>
                          <a:ea typeface="ＭＳ Ｐ明朝" pitchFamily="18" charset="-128"/>
                          <a:cs typeface="+mn-cs"/>
                        </a:rPr>
                        <a:t>】</a:t>
                      </a:r>
                    </a:p>
                    <a:p>
                      <a:r>
                        <a:rPr kumimoji="1" lang="ja-JP" altLang="en-US" sz="1050" kern="1200" dirty="0" smtClean="0">
                          <a:solidFill>
                            <a:schemeClr val="tx1"/>
                          </a:solidFill>
                          <a:latin typeface="ＭＳ Ｐ明朝" pitchFamily="18" charset="-128"/>
                          <a:ea typeface="ＭＳ Ｐ明朝" pitchFamily="18" charset="-128"/>
                          <a:cs typeface="+mn-cs"/>
                        </a:rPr>
                        <a:t>　　・少量づつインクをローラーになじませる</a:t>
                      </a:r>
                      <a:endParaRPr kumimoji="1" lang="en-US" altLang="ja-JP" sz="1050" kern="1200" dirty="0" smtClean="0">
                        <a:solidFill>
                          <a:schemeClr val="tx1"/>
                        </a:solidFill>
                        <a:latin typeface="ＭＳ Ｐ明朝" pitchFamily="18" charset="-128"/>
                        <a:ea typeface="ＭＳ Ｐ明朝" pitchFamily="18" charset="-128"/>
                        <a:cs typeface="+mn-cs"/>
                      </a:endParaRPr>
                    </a:p>
                    <a:p>
                      <a:r>
                        <a:rPr kumimoji="1" lang="ja-JP" altLang="en-US" sz="1050" kern="1200" dirty="0" smtClean="0">
                          <a:solidFill>
                            <a:schemeClr val="tx1"/>
                          </a:solidFill>
                          <a:latin typeface="ＭＳ Ｐ明朝" pitchFamily="18" charset="-128"/>
                          <a:ea typeface="ＭＳ Ｐ明朝" pitchFamily="18" charset="-128"/>
                          <a:cs typeface="+mn-cs"/>
                        </a:rPr>
                        <a:t>　　・紙がずれないようにしてバレンで刷る</a:t>
                      </a:r>
                      <a:endParaRPr kumimoji="1" lang="en-US" altLang="ja-JP" sz="1050" kern="1200" dirty="0" smtClean="0">
                        <a:solidFill>
                          <a:schemeClr val="tx1"/>
                        </a:solidFill>
                        <a:latin typeface="ＭＳ Ｐ明朝" pitchFamily="18" charset="-128"/>
                        <a:ea typeface="ＭＳ Ｐ明朝" pitchFamily="18" charset="-128"/>
                        <a:cs typeface="+mn-cs"/>
                      </a:endParaRPr>
                    </a:p>
                    <a:p>
                      <a:r>
                        <a:rPr kumimoji="1" lang="ja-JP" altLang="en-US" sz="1050" kern="1200" dirty="0" smtClean="0">
                          <a:solidFill>
                            <a:schemeClr val="tx1"/>
                          </a:solidFill>
                          <a:latin typeface="ＭＳ Ｐ明朝" pitchFamily="18" charset="-128"/>
                          <a:ea typeface="ＭＳ Ｐ明朝" pitchFamily="18" charset="-128"/>
                          <a:cs typeface="+mn-cs"/>
                        </a:rPr>
                        <a:t>　　・半分紙をめくって、色づきを確認し、薄いところ　　</a:t>
                      </a:r>
                      <a:endParaRPr kumimoji="1" lang="en-US" altLang="ja-JP" sz="1050" kern="1200" dirty="0" smtClean="0">
                        <a:solidFill>
                          <a:schemeClr val="tx1"/>
                        </a:solidFill>
                        <a:latin typeface="ＭＳ Ｐ明朝" pitchFamily="18" charset="-128"/>
                        <a:ea typeface="ＭＳ Ｐ明朝" pitchFamily="18" charset="-128"/>
                        <a:cs typeface="+mn-cs"/>
                      </a:endParaRPr>
                    </a:p>
                    <a:p>
                      <a:r>
                        <a:rPr kumimoji="1" lang="ja-JP" altLang="en-US" sz="1050" kern="1200" dirty="0" smtClean="0">
                          <a:solidFill>
                            <a:schemeClr val="tx1"/>
                          </a:solidFill>
                          <a:latin typeface="ＭＳ Ｐ明朝" pitchFamily="18" charset="-128"/>
                          <a:ea typeface="ＭＳ Ｐ明朝" pitchFamily="18" charset="-128"/>
                          <a:cs typeface="+mn-cs"/>
                        </a:rPr>
                        <a:t>　　　にローラーでインクを置いて、再度刷る</a:t>
                      </a:r>
                      <a:endParaRPr kumimoji="1" lang="en-US" altLang="ja-JP" sz="1050" kern="1200" dirty="0" smtClean="0">
                        <a:solidFill>
                          <a:schemeClr val="tx1"/>
                        </a:solidFill>
                        <a:latin typeface="ＭＳ Ｐ明朝" pitchFamily="18" charset="-128"/>
                        <a:ea typeface="ＭＳ Ｐ明朝" pitchFamily="18" charset="-128"/>
                        <a:cs typeface="+mn-cs"/>
                      </a:endParaRPr>
                    </a:p>
                    <a:p>
                      <a:r>
                        <a:rPr kumimoji="1" lang="en-US" sz="1050" kern="1200" dirty="0" smtClean="0">
                          <a:solidFill>
                            <a:schemeClr val="tx1"/>
                          </a:solidFill>
                          <a:latin typeface="ＭＳ Ｐ明朝" pitchFamily="18" charset="-128"/>
                          <a:ea typeface="ＭＳ Ｐ明朝" pitchFamily="18" charset="-128"/>
                          <a:cs typeface="+mn-cs"/>
                        </a:rPr>
                        <a:t> </a:t>
                      </a:r>
                      <a:r>
                        <a:rPr kumimoji="1" lang="ja-JP" altLang="en-US" sz="1050" kern="1200" dirty="0" smtClean="0">
                          <a:solidFill>
                            <a:schemeClr val="tx1"/>
                          </a:solidFill>
                          <a:latin typeface="ＭＳ Ｐ明朝" pitchFamily="18" charset="-128"/>
                          <a:ea typeface="ＭＳ Ｐ明朝" pitchFamily="18" charset="-128"/>
                          <a:cs typeface="+mn-cs"/>
                        </a:rPr>
                        <a:t>　　</a:t>
                      </a:r>
                      <a:r>
                        <a:rPr kumimoji="1" lang="en-US" sz="1050" kern="1200" dirty="0" smtClean="0">
                          <a:solidFill>
                            <a:schemeClr val="tx1"/>
                          </a:solidFill>
                          <a:latin typeface="ＭＳ Ｐ明朝" pitchFamily="18" charset="-128"/>
                          <a:ea typeface="ＭＳ Ｐ明朝" pitchFamily="18" charset="-128"/>
                          <a:cs typeface="+mn-cs"/>
                        </a:rPr>
                        <a:t> </a:t>
                      </a:r>
                      <a:r>
                        <a:rPr kumimoji="1" lang="ja-JP" altLang="en-US" sz="1050" kern="1200" dirty="0" smtClean="0">
                          <a:solidFill>
                            <a:schemeClr val="tx1"/>
                          </a:solidFill>
                          <a:latin typeface="ＭＳ Ｐ明朝" pitchFamily="18" charset="-128"/>
                          <a:ea typeface="ＭＳ Ｐ明朝" pitchFamily="18" charset="-128"/>
                          <a:cs typeface="+mn-cs"/>
                        </a:rPr>
                        <a:t>（</a:t>
                      </a:r>
                      <a:r>
                        <a:rPr kumimoji="1" lang="en-US" altLang="ja-JP" sz="1050" kern="1200" dirty="0" smtClean="0">
                          <a:solidFill>
                            <a:schemeClr val="tx1"/>
                          </a:solidFill>
                          <a:latin typeface="ＭＳ Ｐ明朝" pitchFamily="18" charset="-128"/>
                          <a:ea typeface="ＭＳ Ｐ明朝" pitchFamily="18" charset="-128"/>
                          <a:cs typeface="+mn-cs"/>
                        </a:rPr>
                        <a:t>2</a:t>
                      </a:r>
                      <a:r>
                        <a:rPr kumimoji="1" lang="ja-JP" altLang="en-US" sz="1050" kern="1200" dirty="0" smtClean="0">
                          <a:solidFill>
                            <a:schemeClr val="tx1"/>
                          </a:solidFill>
                          <a:latin typeface="ＭＳ Ｐ明朝" pitchFamily="18" charset="-128"/>
                          <a:ea typeface="ＭＳ Ｐ明朝" pitchFamily="18" charset="-128"/>
                          <a:cs typeface="+mn-cs"/>
                        </a:rPr>
                        <a:t>人１組）</a:t>
                      </a:r>
                      <a:endParaRPr kumimoji="1" lang="en-US" altLang="ja-JP" sz="1050" kern="1200" dirty="0" smtClean="0">
                        <a:solidFill>
                          <a:schemeClr val="tx1"/>
                        </a:solidFill>
                        <a:latin typeface="ＭＳ Ｐ明朝" pitchFamily="18" charset="-128"/>
                        <a:ea typeface="ＭＳ Ｐ明朝" pitchFamily="18" charset="-128"/>
                        <a:cs typeface="+mn-cs"/>
                      </a:endParaRPr>
                    </a:p>
                    <a:p>
                      <a:endParaRPr kumimoji="1" lang="ja-JP" altLang="en-US" sz="1050" kern="1200" dirty="0" smtClean="0">
                        <a:solidFill>
                          <a:schemeClr val="tx1"/>
                        </a:solidFill>
                        <a:latin typeface="ＭＳ Ｐ明朝" pitchFamily="18" charset="-128"/>
                        <a:ea typeface="ＭＳ Ｐ明朝" pitchFamily="18" charset="-128"/>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en-US" sz="1050" kern="1200" dirty="0" smtClean="0">
                          <a:solidFill>
                            <a:schemeClr val="tx1"/>
                          </a:solidFill>
                          <a:latin typeface="ＭＳ Ｐ明朝" pitchFamily="18" charset="-128"/>
                          <a:ea typeface="ＭＳ Ｐ明朝" pitchFamily="18" charset="-128"/>
                          <a:cs typeface="+mn-cs"/>
                        </a:rPr>
                        <a:t> </a:t>
                      </a:r>
                      <a:r>
                        <a:rPr kumimoji="1" lang="ja-JP" altLang="en-US" sz="1050" kern="1200" dirty="0" smtClean="0">
                          <a:solidFill>
                            <a:schemeClr val="tx1"/>
                          </a:solidFill>
                          <a:latin typeface="ＭＳ Ｐ明朝" pitchFamily="18" charset="-128"/>
                          <a:ea typeface="ＭＳ Ｐ明朝" pitchFamily="18" charset="-128"/>
                          <a:cs typeface="+mn-cs"/>
                        </a:rPr>
                        <a:t>④構図の面白さを意識させるために、大きめの版で刷り、画用紙サイズの紙枠を当てて、自分の思いに合う構図を切り取るなど工夫する</a:t>
                      </a:r>
                    </a:p>
                    <a:p>
                      <a:endParaRPr lang="en-US" altLang="ja-JP" sz="1050" kern="100" dirty="0" smtClean="0">
                        <a:latin typeface="ＭＳ Ｐ明朝" pitchFamily="18" charset="-128"/>
                        <a:ea typeface="ＭＳ Ｐ明朝" pitchFamily="18" charset="-128"/>
                        <a:cs typeface="Times New Roman"/>
                      </a:endParaRPr>
                    </a:p>
                  </a:txBody>
                  <a:tcPr marL="90170" marR="901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19" name="表 18"/>
          <p:cNvGraphicFramePr>
            <a:graphicFrameLocks noGrp="1"/>
          </p:cNvGraphicFramePr>
          <p:nvPr/>
        </p:nvGraphicFramePr>
        <p:xfrm>
          <a:off x="251520" y="908720"/>
          <a:ext cx="2160240" cy="5500726"/>
        </p:xfrm>
        <a:graphic>
          <a:graphicData uri="http://schemas.openxmlformats.org/drawingml/2006/table">
            <a:tbl>
              <a:tblPr firstRow="1" bandRow="1">
                <a:effectLst/>
                <a:tableStyleId>{5C22544A-7EE6-4342-B048-85BDC9FD1C3A}</a:tableStyleId>
              </a:tblPr>
              <a:tblGrid>
                <a:gridCol w="2160240"/>
              </a:tblGrid>
              <a:tr h="5500726">
                <a:tc>
                  <a:txBody>
                    <a:bodyPr/>
                    <a:lstStyle/>
                    <a:p>
                      <a:pPr algn="just">
                        <a:spcAft>
                          <a:spcPts val="0"/>
                        </a:spcAft>
                      </a:pPr>
                      <a:r>
                        <a:rPr lang="ja-JP" altLang="en-US" sz="1050" b="0" kern="100" dirty="0" smtClean="0">
                          <a:solidFill>
                            <a:schemeClr val="tx1"/>
                          </a:solidFill>
                          <a:latin typeface="ＭＳ Ｐ明朝" pitchFamily="18" charset="-128"/>
                          <a:ea typeface="ＭＳ Ｐ明朝" pitchFamily="18" charset="-128"/>
                          <a:cs typeface="Times New Roman"/>
                        </a:rPr>
                        <a:t>（版表現の造形活動の評価規準）</a:t>
                      </a:r>
                      <a:endParaRPr lang="en-US" altLang="ja-JP" sz="1050" b="0" kern="100" dirty="0" smtClean="0">
                        <a:solidFill>
                          <a:schemeClr val="tx1"/>
                        </a:solidFill>
                        <a:latin typeface="ＭＳ Ｐ明朝" pitchFamily="18" charset="-128"/>
                        <a:ea typeface="ＭＳ Ｐ明朝" pitchFamily="18" charset="-128"/>
                        <a:cs typeface="Times New Roman"/>
                      </a:endParaRPr>
                    </a:p>
                    <a:p>
                      <a:endParaRPr kumimoji="1" lang="en-US" altLang="ja-JP" sz="900" b="1" kern="1200" dirty="0" smtClean="0">
                        <a:solidFill>
                          <a:schemeClr val="tx1"/>
                        </a:solidFill>
                        <a:latin typeface="+mn-ea"/>
                        <a:ea typeface="+mn-ea"/>
                        <a:cs typeface="+mn-cs"/>
                      </a:endParaRPr>
                    </a:p>
                    <a:p>
                      <a:r>
                        <a:rPr kumimoji="1" lang="ja-JP" altLang="en-US" sz="900" b="1" kern="1200" dirty="0" smtClean="0">
                          <a:solidFill>
                            <a:schemeClr val="tx1"/>
                          </a:solidFill>
                          <a:latin typeface="+mn-ea"/>
                          <a:ea typeface="+mn-ea"/>
                          <a:cs typeface="+mn-cs"/>
                        </a:rPr>
                        <a:t>①　（関心・意欲・態度）</a:t>
                      </a:r>
                      <a:endParaRPr kumimoji="1" lang="en-US" altLang="ja-JP" sz="900" b="1" kern="1200" dirty="0" smtClean="0">
                        <a:solidFill>
                          <a:schemeClr val="tx1"/>
                        </a:solidFill>
                        <a:latin typeface="+mn-ea"/>
                        <a:ea typeface="+mn-ea"/>
                        <a:cs typeface="+mn-cs"/>
                      </a:endParaRPr>
                    </a:p>
                    <a:p>
                      <a:r>
                        <a:rPr kumimoji="1" lang="ja-JP" altLang="en-US" sz="900" b="1" kern="1200" dirty="0" smtClean="0">
                          <a:solidFill>
                            <a:schemeClr val="tx1"/>
                          </a:solidFill>
                          <a:latin typeface="+mn-ea"/>
                          <a:ea typeface="+mn-ea"/>
                          <a:cs typeface="+mn-cs"/>
                        </a:rPr>
                        <a:t>　　　思いのまま、十分に</a:t>
                      </a:r>
                      <a:endParaRPr kumimoji="1" lang="en-US" altLang="ja-JP" sz="900" b="1" kern="1200" dirty="0" smtClean="0">
                        <a:solidFill>
                          <a:schemeClr val="tx1"/>
                        </a:solidFill>
                        <a:latin typeface="+mn-ea"/>
                        <a:ea typeface="+mn-ea"/>
                        <a:cs typeface="+mn-cs"/>
                      </a:endParaRPr>
                    </a:p>
                    <a:p>
                      <a:r>
                        <a:rPr kumimoji="1" lang="ja-JP" altLang="en-US" sz="900" b="1" kern="1200" dirty="0" smtClean="0">
                          <a:solidFill>
                            <a:schemeClr val="tx1"/>
                          </a:solidFill>
                          <a:latin typeface="ＭＳ Ｐ明朝" pitchFamily="18" charset="-128"/>
                          <a:ea typeface="ＭＳ Ｐ明朝" pitchFamily="18" charset="-128"/>
                          <a:cs typeface="+mn-cs"/>
                        </a:rPr>
                        <a:t>　　　　　　　　　　</a:t>
                      </a:r>
                    </a:p>
                    <a:p>
                      <a:r>
                        <a:rPr kumimoji="1" lang="ja-JP" altLang="en-US" sz="900" b="0" kern="1200" dirty="0" smtClean="0">
                          <a:solidFill>
                            <a:schemeClr val="tx1"/>
                          </a:solidFill>
                          <a:latin typeface="ＭＳ Ｐ明朝" pitchFamily="18" charset="-128"/>
                          <a:ea typeface="ＭＳ Ｐ明朝" pitchFamily="18" charset="-128"/>
                          <a:cs typeface="+mn-cs"/>
                        </a:rPr>
                        <a:t>・凹凸の形を写し取る活動や、写し取った形を見立てる活動を楽しんでいる。</a:t>
                      </a:r>
                      <a:endParaRPr kumimoji="1" lang="en-US" altLang="ja-JP" sz="900" b="0" kern="1200" dirty="0" smtClean="0">
                        <a:solidFill>
                          <a:schemeClr val="tx1"/>
                        </a:solidFill>
                        <a:latin typeface="ＭＳ Ｐ明朝" pitchFamily="18" charset="-128"/>
                        <a:ea typeface="ＭＳ Ｐ明朝" pitchFamily="18" charset="-128"/>
                        <a:cs typeface="+mn-cs"/>
                      </a:endParaRPr>
                    </a:p>
                    <a:p>
                      <a:r>
                        <a:rPr kumimoji="1" lang="en-US" sz="900" b="1" kern="1200" dirty="0" smtClean="0">
                          <a:solidFill>
                            <a:schemeClr val="tx1"/>
                          </a:solidFill>
                          <a:latin typeface="+mn-ea"/>
                          <a:ea typeface="+mn-ea"/>
                          <a:cs typeface="+mn-cs"/>
                        </a:rPr>
                        <a:t> </a:t>
                      </a:r>
                      <a:endParaRPr kumimoji="1" lang="ja-JP" altLang="en-US" sz="900" b="1" kern="1200" dirty="0" smtClean="0">
                        <a:solidFill>
                          <a:schemeClr val="tx1"/>
                        </a:solidFill>
                        <a:latin typeface="+mn-ea"/>
                        <a:ea typeface="+mn-ea"/>
                        <a:cs typeface="+mn-cs"/>
                      </a:endParaRPr>
                    </a:p>
                    <a:p>
                      <a:r>
                        <a:rPr kumimoji="1" lang="ja-JP" altLang="en-US" sz="900" b="1" kern="1200" dirty="0" smtClean="0">
                          <a:solidFill>
                            <a:schemeClr val="tx1"/>
                          </a:solidFill>
                          <a:latin typeface="+mn-ea"/>
                          <a:ea typeface="+mn-ea"/>
                          <a:cs typeface="+mn-cs"/>
                        </a:rPr>
                        <a:t>②　（発想・構想の能力）</a:t>
                      </a:r>
                      <a:endParaRPr kumimoji="1" lang="en-US" altLang="ja-JP" sz="900" b="1" kern="1200" dirty="0" smtClean="0">
                        <a:solidFill>
                          <a:schemeClr val="tx1"/>
                        </a:solidFill>
                        <a:latin typeface="+mn-ea"/>
                        <a:ea typeface="+mn-ea"/>
                        <a:cs typeface="+mn-cs"/>
                      </a:endParaRPr>
                    </a:p>
                    <a:p>
                      <a:r>
                        <a:rPr kumimoji="1" lang="ja-JP" altLang="en-US" sz="900" b="1" kern="1200" dirty="0" smtClean="0">
                          <a:solidFill>
                            <a:schemeClr val="tx1"/>
                          </a:solidFill>
                          <a:latin typeface="+mn-ea"/>
                          <a:ea typeface="+mn-ea"/>
                          <a:cs typeface="+mn-cs"/>
                        </a:rPr>
                        <a:t>　　　思い付いたり、考えたり</a:t>
                      </a:r>
                      <a:endParaRPr kumimoji="1" lang="en-US" altLang="ja-JP" sz="900" b="1" kern="1200" dirty="0" smtClean="0">
                        <a:solidFill>
                          <a:schemeClr val="tx1"/>
                        </a:solidFill>
                        <a:latin typeface="+mn-ea"/>
                        <a:ea typeface="+mn-ea"/>
                        <a:cs typeface="+mn-cs"/>
                      </a:endParaRPr>
                    </a:p>
                    <a:p>
                      <a:r>
                        <a:rPr kumimoji="1" lang="ja-JP" altLang="en-US" sz="900" b="1" kern="1200" dirty="0" smtClean="0">
                          <a:solidFill>
                            <a:schemeClr val="tx1"/>
                          </a:solidFill>
                          <a:latin typeface="+mn-lt"/>
                          <a:ea typeface="+mn-ea"/>
                          <a:cs typeface="+mn-cs"/>
                        </a:rPr>
                        <a:t>　　　　　　　　　　</a:t>
                      </a:r>
                    </a:p>
                    <a:p>
                      <a:r>
                        <a:rPr kumimoji="1" lang="ja-JP" altLang="en-US" sz="900" b="0" kern="1200" dirty="0" smtClean="0">
                          <a:solidFill>
                            <a:schemeClr val="tx1"/>
                          </a:solidFill>
                          <a:latin typeface="ＭＳ Ｐ明朝" pitchFamily="18" charset="-128"/>
                          <a:ea typeface="ＭＳ Ｐ明朝" pitchFamily="18" charset="-128"/>
                          <a:cs typeface="+mn-cs"/>
                        </a:rPr>
                        <a:t>・凹凸の形、写し取る色の印象の違い、重なりや並べ替えなどから、思い付いたり考えたりしている。</a:t>
                      </a:r>
                      <a:endParaRPr kumimoji="1" lang="en-US" altLang="ja-JP" sz="900" b="0" kern="1200" dirty="0" smtClean="0">
                        <a:solidFill>
                          <a:schemeClr val="tx1"/>
                        </a:solidFill>
                        <a:latin typeface="ＭＳ Ｐ明朝" pitchFamily="18" charset="-128"/>
                        <a:ea typeface="ＭＳ Ｐ明朝" pitchFamily="18" charset="-128"/>
                        <a:cs typeface="+mn-cs"/>
                      </a:endParaRPr>
                    </a:p>
                    <a:p>
                      <a:r>
                        <a:rPr kumimoji="1" lang="en-US" sz="900" b="1" kern="1200" dirty="0" smtClean="0">
                          <a:solidFill>
                            <a:schemeClr val="tx1"/>
                          </a:solidFill>
                          <a:latin typeface="+mn-ea"/>
                          <a:ea typeface="+mn-ea"/>
                          <a:cs typeface="+mn-cs"/>
                        </a:rPr>
                        <a:t> </a:t>
                      </a:r>
                      <a:endParaRPr kumimoji="1" lang="ja-JP" altLang="en-US" sz="900" b="1" kern="1200" dirty="0" smtClean="0">
                        <a:solidFill>
                          <a:schemeClr val="tx1"/>
                        </a:solidFill>
                        <a:latin typeface="+mn-ea"/>
                        <a:ea typeface="+mn-ea"/>
                        <a:cs typeface="+mn-cs"/>
                      </a:endParaRPr>
                    </a:p>
                    <a:p>
                      <a:r>
                        <a:rPr kumimoji="1" lang="ja-JP" altLang="en-US" sz="900" b="1" kern="1200" dirty="0" smtClean="0">
                          <a:solidFill>
                            <a:schemeClr val="tx1"/>
                          </a:solidFill>
                          <a:latin typeface="+mn-ea"/>
                          <a:ea typeface="+mn-ea"/>
                          <a:cs typeface="+mn-cs"/>
                        </a:rPr>
                        <a:t>③　（創造的な技能）</a:t>
                      </a:r>
                      <a:endParaRPr kumimoji="1" lang="en-US" altLang="ja-JP" sz="900" b="1" kern="1200" dirty="0" smtClean="0">
                        <a:solidFill>
                          <a:schemeClr val="tx1"/>
                        </a:solidFill>
                        <a:latin typeface="+mn-ea"/>
                        <a:ea typeface="+mn-ea"/>
                        <a:cs typeface="+mn-cs"/>
                      </a:endParaRPr>
                    </a:p>
                    <a:p>
                      <a:r>
                        <a:rPr kumimoji="1" lang="ja-JP" altLang="en-US" sz="900" b="1" kern="1200" dirty="0" smtClean="0">
                          <a:solidFill>
                            <a:schemeClr val="tx1"/>
                          </a:solidFill>
                          <a:latin typeface="+mn-ea"/>
                          <a:ea typeface="+mn-ea"/>
                          <a:cs typeface="+mn-cs"/>
                        </a:rPr>
                        <a:t>　　　手や体全体で、工夫する</a:t>
                      </a:r>
                      <a:endParaRPr kumimoji="1" lang="en-US" altLang="ja-JP" sz="900" b="1" kern="1200" dirty="0" smtClean="0">
                        <a:solidFill>
                          <a:schemeClr val="tx1"/>
                        </a:solidFill>
                        <a:latin typeface="+mn-ea"/>
                        <a:ea typeface="+mn-ea"/>
                        <a:cs typeface="+mn-cs"/>
                      </a:endParaRPr>
                    </a:p>
                    <a:p>
                      <a:r>
                        <a:rPr kumimoji="1" lang="ja-JP" altLang="en-US" sz="900" b="1" kern="1200" dirty="0" smtClean="0">
                          <a:solidFill>
                            <a:schemeClr val="tx1"/>
                          </a:solidFill>
                          <a:latin typeface="+mn-lt"/>
                          <a:ea typeface="+mn-ea"/>
                          <a:cs typeface="+mn-cs"/>
                        </a:rPr>
                        <a:t>　　　　　　　　　　</a:t>
                      </a:r>
                    </a:p>
                    <a:p>
                      <a:r>
                        <a:rPr kumimoji="1" lang="ja-JP" altLang="en-US" sz="900" b="0" kern="1200" dirty="0" smtClean="0">
                          <a:solidFill>
                            <a:schemeClr val="tx1"/>
                          </a:solidFill>
                          <a:latin typeface="ＭＳ Ｐ明朝" pitchFamily="18" charset="-128"/>
                          <a:ea typeface="ＭＳ Ｐ明朝" pitchFamily="18" charset="-128"/>
                          <a:cs typeface="+mn-cs"/>
                        </a:rPr>
                        <a:t>・手や体全体で材料を感じながら、活動の中ではさみやカッター、糊などの用具の使い方に慣れ、工夫している。</a:t>
                      </a:r>
                    </a:p>
                    <a:p>
                      <a:r>
                        <a:rPr kumimoji="1" lang="en-US" sz="900" b="1" kern="1200" dirty="0" smtClean="0">
                          <a:solidFill>
                            <a:schemeClr val="tx1"/>
                          </a:solidFill>
                          <a:latin typeface="+mn-ea"/>
                          <a:ea typeface="+mn-ea"/>
                          <a:cs typeface="+mn-cs"/>
                        </a:rPr>
                        <a:t> </a:t>
                      </a:r>
                      <a:endParaRPr kumimoji="1" lang="ja-JP" altLang="en-US" sz="900" b="1" kern="1200" dirty="0" smtClean="0">
                        <a:solidFill>
                          <a:schemeClr val="tx1"/>
                        </a:solidFill>
                        <a:latin typeface="+mn-ea"/>
                        <a:ea typeface="+mn-ea"/>
                        <a:cs typeface="+mn-cs"/>
                      </a:endParaRPr>
                    </a:p>
                    <a:p>
                      <a:r>
                        <a:rPr kumimoji="1" lang="ja-JP" altLang="en-US" sz="900" b="1" kern="1200" dirty="0" smtClean="0">
                          <a:solidFill>
                            <a:schemeClr val="tx1"/>
                          </a:solidFill>
                          <a:latin typeface="+mn-ea"/>
                          <a:ea typeface="+mn-ea"/>
                          <a:cs typeface="+mn-cs"/>
                        </a:rPr>
                        <a:t>④（鑑賞の能力）</a:t>
                      </a:r>
                      <a:endParaRPr kumimoji="1" lang="en-US" altLang="ja-JP" sz="900" b="1" kern="1200" dirty="0" smtClean="0">
                        <a:solidFill>
                          <a:schemeClr val="tx1"/>
                        </a:solidFill>
                        <a:latin typeface="+mn-ea"/>
                        <a:ea typeface="+mn-ea"/>
                        <a:cs typeface="+mn-cs"/>
                      </a:endParaRPr>
                    </a:p>
                    <a:p>
                      <a:r>
                        <a:rPr kumimoji="1" lang="ja-JP" altLang="en-US" sz="900" b="1" kern="1200" dirty="0" smtClean="0">
                          <a:solidFill>
                            <a:schemeClr val="tx1"/>
                          </a:solidFill>
                          <a:latin typeface="+mn-ea"/>
                          <a:ea typeface="+mn-ea"/>
                          <a:cs typeface="+mn-cs"/>
                        </a:rPr>
                        <a:t>　　面白さに気付く</a:t>
                      </a:r>
                    </a:p>
                    <a:p>
                      <a:endParaRPr kumimoji="1" lang="en-US" altLang="ja-JP" sz="900" b="0" kern="1200" dirty="0" smtClean="0">
                        <a:solidFill>
                          <a:schemeClr val="tx1"/>
                        </a:solidFill>
                        <a:latin typeface="ＭＳ Ｐ明朝" pitchFamily="18" charset="-128"/>
                        <a:ea typeface="ＭＳ Ｐ明朝" pitchFamily="18" charset="-128"/>
                        <a:cs typeface="+mn-cs"/>
                      </a:endParaRPr>
                    </a:p>
                    <a:p>
                      <a:r>
                        <a:rPr kumimoji="1" lang="ja-JP" altLang="en-US" sz="900" b="0" kern="1200" dirty="0" smtClean="0">
                          <a:solidFill>
                            <a:schemeClr val="tx1"/>
                          </a:solidFill>
                          <a:latin typeface="ＭＳ Ｐ明朝" pitchFamily="18" charset="-128"/>
                          <a:ea typeface="ＭＳ Ｐ明朝" pitchFamily="18" charset="-128"/>
                          <a:cs typeface="+mn-cs"/>
                        </a:rPr>
                        <a:t>・感じたことを話したり、聞いたりしながら、作品の面白さや楽しさを感じている。</a:t>
                      </a:r>
                    </a:p>
                    <a:p>
                      <a:endParaRPr kumimoji="1" lang="en-US" altLang="ja-JP" sz="900" b="1" kern="1200" dirty="0" smtClean="0">
                        <a:solidFill>
                          <a:schemeClr val="tx1"/>
                        </a:solidFill>
                        <a:latin typeface="+mn-lt"/>
                        <a:ea typeface="+mn-ea"/>
                        <a:cs typeface="+mn-cs"/>
                      </a:endParaRPr>
                    </a:p>
                  </a:txBody>
                  <a:tcPr marL="90170" marR="9017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graphicFrame>
        <p:nvGraphicFramePr>
          <p:cNvPr id="20" name="表 19"/>
          <p:cNvGraphicFramePr>
            <a:graphicFrameLocks noGrp="1"/>
          </p:cNvGraphicFramePr>
          <p:nvPr>
            <p:extLst>
              <p:ext uri="{D42A27DB-BD31-4B8C-83A1-F6EECF244321}">
                <p14:modId xmlns:p14="http://schemas.microsoft.com/office/powerpoint/2010/main" val="2922863863"/>
              </p:ext>
            </p:extLst>
          </p:nvPr>
        </p:nvGraphicFramePr>
        <p:xfrm>
          <a:off x="285720" y="214290"/>
          <a:ext cx="5143536" cy="370840"/>
        </p:xfrm>
        <a:graphic>
          <a:graphicData uri="http://schemas.openxmlformats.org/drawingml/2006/table">
            <a:tbl>
              <a:tblPr firstRow="1" bandRow="1">
                <a:tableStyleId>{5C22544A-7EE6-4342-B048-85BDC9FD1C3A}</a:tableStyleId>
              </a:tblPr>
              <a:tblGrid>
                <a:gridCol w="5143536"/>
              </a:tblGrid>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solidFill>
                            <a:schemeClr val="tx1"/>
                          </a:solidFill>
                        </a:rPr>
                        <a:t>貼って</a:t>
                      </a:r>
                      <a:r>
                        <a:rPr kumimoji="1" lang="ja-JP" altLang="en-US" dirty="0" smtClean="0">
                          <a:solidFill>
                            <a:schemeClr val="tx1"/>
                          </a:solidFill>
                        </a:rPr>
                        <a:t>凹凸　（</a:t>
                      </a:r>
                      <a:r>
                        <a:rPr kumimoji="1" lang="ja-JP" altLang="en-US" dirty="0" smtClean="0">
                          <a:solidFill>
                            <a:schemeClr val="tx1"/>
                          </a:solidFill>
                        </a:rPr>
                        <a:t>うつす</a:t>
                      </a:r>
                      <a:r>
                        <a:rPr kumimoji="1" lang="ja-JP" altLang="en-US" dirty="0" smtClean="0">
                          <a:solidFill>
                            <a:schemeClr val="tx1"/>
                          </a:solidFill>
                        </a:rPr>
                        <a:t>）　（</a:t>
                      </a:r>
                      <a:r>
                        <a:rPr kumimoji="1" lang="en-US" altLang="ja-JP" dirty="0" smtClean="0">
                          <a:solidFill>
                            <a:schemeClr val="tx1"/>
                          </a:solidFill>
                        </a:rPr>
                        <a:t>1</a:t>
                      </a:r>
                      <a:r>
                        <a:rPr kumimoji="1" lang="ja-JP" altLang="en-US" dirty="0" smtClean="0">
                          <a:solidFill>
                            <a:schemeClr val="tx1"/>
                          </a:solidFill>
                        </a:rPr>
                        <a:t>・</a:t>
                      </a:r>
                      <a:r>
                        <a:rPr kumimoji="1" lang="en-US" altLang="ja-JP" dirty="0" smtClean="0">
                          <a:solidFill>
                            <a:schemeClr val="tx1"/>
                          </a:solidFill>
                        </a:rPr>
                        <a:t>2</a:t>
                      </a:r>
                      <a:r>
                        <a:rPr kumimoji="1" lang="ja-JP" altLang="en-US" dirty="0" smtClean="0">
                          <a:solidFill>
                            <a:schemeClr val="tx1"/>
                          </a:solidFill>
                        </a:rPr>
                        <a:t>年）</a:t>
                      </a: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graphicFrame>
        <p:nvGraphicFramePr>
          <p:cNvPr id="6" name="表 5"/>
          <p:cNvGraphicFramePr>
            <a:graphicFrameLocks noGrp="1"/>
          </p:cNvGraphicFramePr>
          <p:nvPr/>
        </p:nvGraphicFramePr>
        <p:xfrm>
          <a:off x="5643570" y="214290"/>
          <a:ext cx="3286148" cy="370840"/>
        </p:xfrm>
        <a:graphic>
          <a:graphicData uri="http://schemas.openxmlformats.org/drawingml/2006/table">
            <a:tbl>
              <a:tblPr firstRow="1" bandRow="1">
                <a:tableStyleId>{5C22544A-7EE6-4342-B048-85BDC9FD1C3A}</a:tableStyleId>
              </a:tblPr>
              <a:tblGrid>
                <a:gridCol w="3286148"/>
              </a:tblGrid>
              <a:tr h="370840">
                <a:tc>
                  <a:txBody>
                    <a:bodyPr/>
                    <a:lstStyle/>
                    <a:p>
                      <a:r>
                        <a:rPr kumimoji="1" lang="ja-JP" altLang="en-US" dirty="0" smtClean="0">
                          <a:solidFill>
                            <a:schemeClr val="tx1"/>
                          </a:solidFill>
                        </a:rPr>
                        <a:t>実施学年　　年　　月（　　時間）</a:t>
                      </a: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7" name="角丸四角形吹き出し 6"/>
          <p:cNvSpPr/>
          <p:nvPr/>
        </p:nvSpPr>
        <p:spPr>
          <a:xfrm>
            <a:off x="3059832" y="2564904"/>
            <a:ext cx="2582028" cy="576064"/>
          </a:xfrm>
          <a:prstGeom prst="wedgeRoundRectCallout">
            <a:avLst>
              <a:gd name="adj1" fmla="val -1294"/>
              <a:gd name="adj2" fmla="val -64676"/>
              <a:gd name="adj3" fmla="val 16667"/>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defRPr/>
            </a:pPr>
            <a:r>
              <a:rPr lang="ja-JP" altLang="en-US" sz="1050" dirty="0" smtClean="0">
                <a:solidFill>
                  <a:schemeClr val="tx1"/>
                </a:solidFill>
                <a:latin typeface="ＭＳ Ｐ明朝" pitchFamily="18" charset="-128"/>
                <a:ea typeface="ＭＳ Ｐ明朝" pitchFamily="18" charset="-128"/>
              </a:rPr>
              <a:t>手触りで見つけた凹凸を、いろいろな</a:t>
            </a:r>
            <a:endParaRPr lang="en-US" altLang="ja-JP" sz="1050" dirty="0" smtClean="0">
              <a:solidFill>
                <a:schemeClr val="tx1"/>
              </a:solidFill>
              <a:latin typeface="ＭＳ Ｐ明朝" pitchFamily="18" charset="-128"/>
              <a:ea typeface="ＭＳ Ｐ明朝" pitchFamily="18" charset="-128"/>
            </a:endParaRPr>
          </a:p>
          <a:p>
            <a:pPr>
              <a:defRPr/>
            </a:pPr>
            <a:r>
              <a:rPr lang="ja-JP" altLang="en-US" sz="1050" dirty="0" smtClean="0">
                <a:solidFill>
                  <a:schemeClr val="tx1"/>
                </a:solidFill>
                <a:latin typeface="ＭＳ Ｐ明朝" pitchFamily="18" charset="-128"/>
                <a:ea typeface="ＭＳ Ｐ明朝" pitchFamily="18" charset="-128"/>
              </a:rPr>
              <a:t>凹凸の紙などを使って、切ったり、貼ったりして表そう</a:t>
            </a:r>
            <a:endParaRPr lang="en-US" altLang="ja-JP" sz="1050" dirty="0" smtClean="0">
              <a:solidFill>
                <a:schemeClr val="tx1"/>
              </a:solidFill>
              <a:latin typeface="ＭＳ Ｐ明朝" pitchFamily="18" charset="-128"/>
              <a:ea typeface="ＭＳ Ｐ明朝" pitchFamily="18" charset="-128"/>
            </a:endParaRPr>
          </a:p>
        </p:txBody>
      </p:sp>
      <p:sp>
        <p:nvSpPr>
          <p:cNvPr id="9" name="正方形/長方形 8"/>
          <p:cNvSpPr/>
          <p:nvPr/>
        </p:nvSpPr>
        <p:spPr>
          <a:xfrm>
            <a:off x="3131840" y="5877272"/>
            <a:ext cx="2428892" cy="338950"/>
          </a:xfrm>
          <a:prstGeom prst="rect">
            <a:avLst/>
          </a:prstGeom>
          <a:noFill/>
          <a:ln>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050" kern="100" dirty="0" smtClean="0">
                <a:solidFill>
                  <a:schemeClr val="tx1"/>
                </a:solidFill>
                <a:latin typeface="ＭＳ Ｐ明朝" pitchFamily="18" charset="-128"/>
                <a:ea typeface="ＭＳ Ｐ明朝" pitchFamily="18" charset="-128"/>
                <a:cs typeface="Times New Roman"/>
              </a:rPr>
              <a:t>題材例　　</a:t>
            </a:r>
            <a:r>
              <a:rPr lang="ja-JP" altLang="en-US" sz="1050" dirty="0" smtClean="0">
                <a:solidFill>
                  <a:schemeClr val="tx1"/>
                </a:solidFill>
                <a:latin typeface="ＭＳ Ｐ明朝" pitchFamily="18" charset="-128"/>
                <a:ea typeface="ＭＳ Ｐ明朝" pitchFamily="18" charset="-128"/>
              </a:rPr>
              <a:t>「思い出を描く」　　　　　　　　　　　</a:t>
            </a:r>
          </a:p>
        </p:txBody>
      </p:sp>
      <p:sp>
        <p:nvSpPr>
          <p:cNvPr id="11" name="正方形/長方形 10"/>
          <p:cNvSpPr/>
          <p:nvPr/>
        </p:nvSpPr>
        <p:spPr>
          <a:xfrm>
            <a:off x="3131840" y="4797152"/>
            <a:ext cx="2520280" cy="441168"/>
          </a:xfrm>
          <a:prstGeom prst="rect">
            <a:avLst/>
          </a:prstGeom>
          <a:noFill/>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050" dirty="0" smtClean="0">
                <a:solidFill>
                  <a:schemeClr val="tx1"/>
                </a:solidFill>
                <a:latin typeface="ＭＳ Ｐ明朝" pitchFamily="18" charset="-128"/>
                <a:ea typeface="ＭＳ Ｐ明朝" pitchFamily="18" charset="-128"/>
              </a:rPr>
              <a:t>色を付けて写し、色で印象が変わることを体験する</a:t>
            </a:r>
            <a:endParaRPr kumimoji="1" lang="ja-JP" altLang="en-US" sz="1050" dirty="0">
              <a:solidFill>
                <a:schemeClr val="tx1"/>
              </a:solidFill>
              <a:latin typeface="ＭＳ Ｐ明朝" pitchFamily="18" charset="-128"/>
              <a:ea typeface="ＭＳ Ｐ明朝" pitchFamily="18" charset="-128"/>
            </a:endParaRPr>
          </a:p>
        </p:txBody>
      </p:sp>
      <p:sp>
        <p:nvSpPr>
          <p:cNvPr id="14" name="フッター プレースホルダ 13"/>
          <p:cNvSpPr>
            <a:spLocks noGrp="1"/>
          </p:cNvSpPr>
          <p:nvPr>
            <p:ph type="ftr" sz="quarter" idx="11"/>
          </p:nvPr>
        </p:nvSpPr>
        <p:spPr/>
        <p:txBody>
          <a:bodyPr/>
          <a:lstStyle/>
          <a:p>
            <a:r>
              <a:rPr kumimoji="1" lang="en-US" altLang="ja-JP" dirty="0" smtClean="0"/>
              <a:t>-1-</a:t>
            </a:r>
            <a:endParaRPr kumimoji="1" lang="ja-JP" altLang="en-US" dirty="0"/>
          </a:p>
        </p:txBody>
      </p:sp>
      <p:sp>
        <p:nvSpPr>
          <p:cNvPr id="15" name="円/楕円 14"/>
          <p:cNvSpPr/>
          <p:nvPr/>
        </p:nvSpPr>
        <p:spPr>
          <a:xfrm>
            <a:off x="251520" y="2924944"/>
            <a:ext cx="1714512" cy="360040"/>
          </a:xfrm>
          <a:prstGeom prst="ellipse">
            <a:avLst/>
          </a:prstGeom>
          <a:noFill/>
          <a:ln>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円/楕円 15"/>
          <p:cNvSpPr/>
          <p:nvPr/>
        </p:nvSpPr>
        <p:spPr>
          <a:xfrm>
            <a:off x="357158" y="1196752"/>
            <a:ext cx="1714512" cy="374860"/>
          </a:xfrm>
          <a:prstGeom prst="ellipse">
            <a:avLst/>
          </a:prstGeom>
          <a:noFill/>
          <a:ln>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円/楕円 16"/>
          <p:cNvSpPr/>
          <p:nvPr/>
        </p:nvSpPr>
        <p:spPr>
          <a:xfrm>
            <a:off x="251520" y="1988840"/>
            <a:ext cx="1800200" cy="360040"/>
          </a:xfrm>
          <a:prstGeom prst="ellipse">
            <a:avLst/>
          </a:prstGeom>
          <a:noFill/>
          <a:ln>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円/楕円 17"/>
          <p:cNvSpPr/>
          <p:nvPr/>
        </p:nvSpPr>
        <p:spPr>
          <a:xfrm>
            <a:off x="251520" y="3861048"/>
            <a:ext cx="1714512" cy="432048"/>
          </a:xfrm>
          <a:prstGeom prst="ellipse">
            <a:avLst/>
          </a:prstGeom>
          <a:noFill/>
          <a:ln>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23" name="Picture 2" descr="C:\Documents and Settings\nomura-yukari\Local Settings\Temporary Internet Files\Content.IE5\B1Z7W9ZI\MC900343747[1].wmf"/>
          <p:cNvPicPr>
            <a:picLocks noChangeAspect="1" noChangeArrowheads="1"/>
          </p:cNvPicPr>
          <p:nvPr/>
        </p:nvPicPr>
        <p:blipFill>
          <a:blip r:embed="rId2" cstate="print"/>
          <a:srcRect/>
          <a:stretch>
            <a:fillRect/>
          </a:stretch>
        </p:blipFill>
        <p:spPr bwMode="auto">
          <a:xfrm rot="2473663">
            <a:off x="2722628" y="2628205"/>
            <a:ext cx="349863" cy="419421"/>
          </a:xfrm>
          <a:prstGeom prst="rect">
            <a:avLst/>
          </a:prstGeom>
          <a:noFill/>
        </p:spPr>
      </p:pic>
      <p:sp>
        <p:nvSpPr>
          <p:cNvPr id="24" name="雲形吹き出し 23"/>
          <p:cNvSpPr/>
          <p:nvPr/>
        </p:nvSpPr>
        <p:spPr>
          <a:xfrm>
            <a:off x="2915816" y="3429000"/>
            <a:ext cx="1512168" cy="432048"/>
          </a:xfrm>
          <a:prstGeom prst="cloudCallout">
            <a:avLst>
              <a:gd name="adj1" fmla="val 56319"/>
              <a:gd name="adj2" fmla="val 53864"/>
            </a:avLst>
          </a:prstGeom>
          <a:noFill/>
          <a:ln w="15875">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r>
              <a:rPr lang="ja-JP" altLang="en-US" sz="900" dirty="0" smtClean="0">
                <a:solidFill>
                  <a:schemeClr val="tx1"/>
                </a:solidFill>
                <a:latin typeface="ＭＳ Ｐ明朝" pitchFamily="18" charset="-128"/>
                <a:ea typeface="ＭＳ Ｐ明朝" pitchFamily="18" charset="-128"/>
              </a:rPr>
              <a:t>ざらざら、つるつる、かさかさ</a:t>
            </a:r>
            <a:endParaRPr kumimoji="1" lang="ja-JP" altLang="en-US" sz="1000" dirty="0">
              <a:solidFill>
                <a:schemeClr val="tx1"/>
              </a:solidFill>
              <a:latin typeface="ＭＳ Ｐ明朝" pitchFamily="18" charset="-128"/>
              <a:ea typeface="ＭＳ Ｐ明朝" pitchFamily="18" charset="-128"/>
            </a:endParaRPr>
          </a:p>
        </p:txBody>
      </p:sp>
      <p:sp>
        <p:nvSpPr>
          <p:cNvPr id="25" name="角丸四角形 24"/>
          <p:cNvSpPr/>
          <p:nvPr/>
        </p:nvSpPr>
        <p:spPr>
          <a:xfrm>
            <a:off x="251520" y="4725144"/>
            <a:ext cx="2160587" cy="1512168"/>
          </a:xfrm>
          <a:prstGeom prst="roundRect">
            <a:avLst/>
          </a:prstGeom>
          <a:noFill/>
          <a:ln>
            <a:prstDash val="sysDash"/>
          </a:ln>
        </p:spPr>
        <p:style>
          <a:lnRef idx="2">
            <a:schemeClr val="accent1">
              <a:shade val="50000"/>
            </a:schemeClr>
          </a:lnRef>
          <a:fillRef idx="1">
            <a:schemeClr val="accent1"/>
          </a:fillRef>
          <a:effectRef idx="0">
            <a:schemeClr val="accent1"/>
          </a:effectRef>
          <a:fontRef idx="minor">
            <a:schemeClr val="lt1"/>
          </a:fontRef>
        </p:style>
        <p:txBody>
          <a:bodyPr lIns="36000" tIns="0" rIns="36000" bIns="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r>
              <a:rPr lang="ja-JP" altLang="en-US" sz="1050" dirty="0" smtClean="0">
                <a:solidFill>
                  <a:schemeClr val="tx1"/>
                </a:solidFill>
              </a:rPr>
              <a:t>　　　　　　版表現の魅力</a:t>
            </a:r>
            <a:r>
              <a:rPr lang="ja-JP" altLang="en-US" sz="1050" dirty="0">
                <a:solidFill>
                  <a:schemeClr val="tx1"/>
                </a:solidFill>
              </a:rPr>
              <a:t>！</a:t>
            </a:r>
          </a:p>
          <a:p>
            <a:pPr algn="l"/>
            <a:r>
              <a:rPr lang="ja-JP" altLang="en-US" sz="1050" dirty="0" smtClean="0">
                <a:solidFill>
                  <a:schemeClr val="tx1"/>
                </a:solidFill>
              </a:rPr>
              <a:t>・凹凸の工夫で生まれる形や色から思いついて表しやすい。</a:t>
            </a:r>
            <a:endParaRPr lang="en-US" altLang="ja-JP" sz="1050" dirty="0" smtClean="0">
              <a:solidFill>
                <a:schemeClr val="tx1"/>
              </a:solidFill>
            </a:endParaRPr>
          </a:p>
          <a:p>
            <a:pPr algn="l"/>
            <a:r>
              <a:rPr lang="ja-JP" altLang="en-US" sz="1050" dirty="0" smtClean="0">
                <a:solidFill>
                  <a:schemeClr val="tx1"/>
                </a:solidFill>
              </a:rPr>
              <a:t>・彫刻刀で彫る楽しさ。</a:t>
            </a:r>
            <a:endParaRPr lang="en-US" altLang="ja-JP" sz="1050" dirty="0" smtClean="0">
              <a:solidFill>
                <a:schemeClr val="tx1"/>
              </a:solidFill>
            </a:endParaRPr>
          </a:p>
          <a:p>
            <a:pPr algn="l"/>
            <a:r>
              <a:rPr lang="ja-JP" altLang="en-US" sz="1050" dirty="0" smtClean="0">
                <a:solidFill>
                  <a:schemeClr val="tx1"/>
                </a:solidFill>
              </a:rPr>
              <a:t>・凹凸をつくって写し取ってできる形や色や、組み合わせることで、表現を広げることができる。</a:t>
            </a:r>
            <a:endParaRPr lang="ja-JP" altLang="en-US" sz="1050" dirty="0">
              <a:solidFill>
                <a:schemeClr val="tx1"/>
              </a:solidFill>
            </a:endParaRPr>
          </a:p>
        </p:txBody>
      </p:sp>
      <p:sp>
        <p:nvSpPr>
          <p:cNvPr id="26" name="雲形吹き出し 25"/>
          <p:cNvSpPr/>
          <p:nvPr/>
        </p:nvSpPr>
        <p:spPr>
          <a:xfrm>
            <a:off x="2771800" y="3933056"/>
            <a:ext cx="1512168" cy="792088"/>
          </a:xfrm>
          <a:prstGeom prst="cloudCallout">
            <a:avLst>
              <a:gd name="adj1" fmla="val 56319"/>
              <a:gd name="adj2" fmla="val 53864"/>
            </a:avLst>
          </a:prstGeom>
          <a:noFill/>
          <a:ln w="15875">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r>
              <a:rPr lang="ja-JP" altLang="en-US" sz="900" dirty="0" smtClean="0">
                <a:solidFill>
                  <a:schemeClr val="tx1"/>
                </a:solidFill>
                <a:latin typeface="ＭＳ Ｐ明朝" pitchFamily="18" charset="-128"/>
                <a:ea typeface="ＭＳ Ｐ明朝" pitchFamily="18" charset="-128"/>
              </a:rPr>
              <a:t>アルミホイルをシワにしたらそっくりだよ</a:t>
            </a:r>
            <a:endParaRPr kumimoji="1" lang="ja-JP" altLang="en-US" sz="1000" dirty="0">
              <a:solidFill>
                <a:schemeClr val="tx1"/>
              </a:solidFill>
              <a:latin typeface="ＭＳ Ｐ明朝" pitchFamily="18" charset="-128"/>
              <a:ea typeface="ＭＳ Ｐ明朝" pitchFamily="18" charset="-128"/>
            </a:endParaRPr>
          </a:p>
        </p:txBody>
      </p:sp>
      <p:sp>
        <p:nvSpPr>
          <p:cNvPr id="27" name="雲形吹き出し 26"/>
          <p:cNvSpPr/>
          <p:nvPr/>
        </p:nvSpPr>
        <p:spPr>
          <a:xfrm>
            <a:off x="4283968" y="3861048"/>
            <a:ext cx="1512168" cy="720080"/>
          </a:xfrm>
          <a:prstGeom prst="cloudCallout">
            <a:avLst>
              <a:gd name="adj1" fmla="val 56319"/>
              <a:gd name="adj2" fmla="val 53864"/>
            </a:avLst>
          </a:prstGeom>
          <a:noFill/>
          <a:ln w="15875">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r>
              <a:rPr lang="ja-JP" altLang="en-US" sz="900" dirty="0" smtClean="0">
                <a:solidFill>
                  <a:schemeClr val="tx1"/>
                </a:solidFill>
                <a:latin typeface="ＭＳ Ｐ明朝" pitchFamily="18" charset="-128"/>
                <a:ea typeface="ＭＳ Ｐ明朝" pitchFamily="18" charset="-128"/>
              </a:rPr>
              <a:t>皮の重なりをどうやってつくろうかな</a:t>
            </a:r>
            <a:endParaRPr kumimoji="1" lang="ja-JP" altLang="en-US" sz="1000" dirty="0">
              <a:solidFill>
                <a:schemeClr val="tx1"/>
              </a:solidFill>
              <a:latin typeface="ＭＳ Ｐ明朝" pitchFamily="18" charset="-128"/>
              <a:ea typeface="ＭＳ Ｐ明朝" pitchFamily="18" charset="-128"/>
            </a:endParaRPr>
          </a:p>
        </p:txBody>
      </p:sp>
      <p:sp>
        <p:nvSpPr>
          <p:cNvPr id="28" name="雲形吹き出し 27"/>
          <p:cNvSpPr/>
          <p:nvPr/>
        </p:nvSpPr>
        <p:spPr>
          <a:xfrm>
            <a:off x="2771800" y="5301208"/>
            <a:ext cx="1512168" cy="504056"/>
          </a:xfrm>
          <a:prstGeom prst="cloudCallout">
            <a:avLst>
              <a:gd name="adj1" fmla="val 56319"/>
              <a:gd name="adj2" fmla="val 53864"/>
            </a:avLst>
          </a:prstGeom>
          <a:noFill/>
          <a:ln w="15875">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r>
              <a:rPr lang="ja-JP" altLang="en-US" sz="900" dirty="0" smtClean="0">
                <a:solidFill>
                  <a:schemeClr val="tx1"/>
                </a:solidFill>
                <a:latin typeface="ＭＳ Ｐ明朝" pitchFamily="18" charset="-128"/>
                <a:ea typeface="ＭＳ Ｐ明朝" pitchFamily="18" charset="-128"/>
              </a:rPr>
              <a:t>２色で印刷したいな</a:t>
            </a:r>
            <a:endParaRPr kumimoji="1" lang="ja-JP" altLang="en-US" sz="1000" dirty="0">
              <a:solidFill>
                <a:schemeClr val="tx1"/>
              </a:solidFill>
              <a:latin typeface="ＭＳ Ｐ明朝" pitchFamily="18" charset="-128"/>
              <a:ea typeface="ＭＳ Ｐ明朝" pitchFamily="18" charset="-128"/>
            </a:endParaRPr>
          </a:p>
        </p:txBody>
      </p:sp>
      <p:sp>
        <p:nvSpPr>
          <p:cNvPr id="29" name="雲形吹き出し 28"/>
          <p:cNvSpPr/>
          <p:nvPr/>
        </p:nvSpPr>
        <p:spPr>
          <a:xfrm>
            <a:off x="4355976" y="5301208"/>
            <a:ext cx="1512168" cy="504056"/>
          </a:xfrm>
          <a:prstGeom prst="cloudCallout">
            <a:avLst>
              <a:gd name="adj1" fmla="val 56319"/>
              <a:gd name="adj2" fmla="val 53864"/>
            </a:avLst>
          </a:prstGeom>
          <a:noFill/>
          <a:ln w="15875">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r>
              <a:rPr lang="ja-JP" altLang="en-US" sz="900" dirty="0" smtClean="0">
                <a:solidFill>
                  <a:schemeClr val="tx1"/>
                </a:solidFill>
                <a:latin typeface="ＭＳ Ｐ明朝" pitchFamily="18" charset="-128"/>
                <a:ea typeface="ＭＳ Ｐ明朝" pitchFamily="18" charset="-128"/>
              </a:rPr>
              <a:t>黒と赤では違って見えるよ</a:t>
            </a:r>
            <a:endParaRPr kumimoji="1" lang="ja-JP" altLang="en-US" sz="1000" dirty="0">
              <a:solidFill>
                <a:schemeClr val="tx1"/>
              </a:solidFill>
              <a:latin typeface="ＭＳ Ｐ明朝" pitchFamily="18" charset="-128"/>
              <a:ea typeface="ＭＳ Ｐ明朝" pitchFamily="18" charset="-128"/>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フローチャート: データ 38"/>
          <p:cNvSpPr/>
          <p:nvPr/>
        </p:nvSpPr>
        <p:spPr>
          <a:xfrm>
            <a:off x="1071538" y="2214554"/>
            <a:ext cx="4143404" cy="1500198"/>
          </a:xfrm>
          <a:prstGeom prst="flowChartInputOutpu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 name="フッター プレースホルダ 2"/>
          <p:cNvSpPr>
            <a:spLocks noGrp="1"/>
          </p:cNvSpPr>
          <p:nvPr>
            <p:ph type="ftr" sz="quarter" idx="11"/>
          </p:nvPr>
        </p:nvSpPr>
        <p:spPr/>
        <p:txBody>
          <a:bodyPr/>
          <a:lstStyle/>
          <a:p>
            <a:endParaRPr kumimoji="1" lang="ja-JP" altLang="en-US"/>
          </a:p>
        </p:txBody>
      </p:sp>
      <p:grpSp>
        <p:nvGrpSpPr>
          <p:cNvPr id="38" name="グループ化 37"/>
          <p:cNvGrpSpPr/>
          <p:nvPr/>
        </p:nvGrpSpPr>
        <p:grpSpPr>
          <a:xfrm>
            <a:off x="1331640" y="764704"/>
            <a:ext cx="4818945" cy="3260196"/>
            <a:chOff x="1396128" y="597432"/>
            <a:chExt cx="7582783" cy="5846232"/>
          </a:xfrm>
        </p:grpSpPr>
        <p:grpSp>
          <p:nvGrpSpPr>
            <p:cNvPr id="5" name="グループ化 4"/>
            <p:cNvGrpSpPr/>
            <p:nvPr/>
          </p:nvGrpSpPr>
          <p:grpSpPr>
            <a:xfrm>
              <a:off x="2928926" y="1357298"/>
              <a:ext cx="4071966" cy="1571636"/>
              <a:chOff x="2357422" y="2285992"/>
              <a:chExt cx="4071966" cy="1571636"/>
            </a:xfrm>
          </p:grpSpPr>
          <p:sp>
            <p:nvSpPr>
              <p:cNvPr id="6" name="フローチャート: データ 5"/>
              <p:cNvSpPr/>
              <p:nvPr/>
            </p:nvSpPr>
            <p:spPr>
              <a:xfrm>
                <a:off x="2357422" y="2285992"/>
                <a:ext cx="4071966" cy="1571636"/>
              </a:xfrm>
              <a:prstGeom prst="flowChartInputOutp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フローチャート: データ 6"/>
              <p:cNvSpPr/>
              <p:nvPr/>
            </p:nvSpPr>
            <p:spPr>
              <a:xfrm>
                <a:off x="2714612" y="2428868"/>
                <a:ext cx="3357586" cy="1214446"/>
              </a:xfrm>
              <a:prstGeom prst="flowChartInputOutpu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8" name="フリーフォーム 7"/>
            <p:cNvSpPr/>
            <p:nvPr/>
          </p:nvSpPr>
          <p:spPr>
            <a:xfrm>
              <a:off x="1396128" y="597432"/>
              <a:ext cx="2117023" cy="1983538"/>
            </a:xfrm>
            <a:custGeom>
              <a:avLst/>
              <a:gdLst>
                <a:gd name="connsiteX0" fmla="*/ 1180817 w 2117023"/>
                <a:gd name="connsiteY0" fmla="*/ 164568 h 1983538"/>
                <a:gd name="connsiteX1" fmla="*/ 1596454 w 2117023"/>
                <a:gd name="connsiteY1" fmla="*/ 524786 h 1983538"/>
                <a:gd name="connsiteX2" fmla="*/ 1624163 w 2117023"/>
                <a:gd name="connsiteY2" fmla="*/ 580204 h 1983538"/>
                <a:gd name="connsiteX3" fmla="*/ 1721145 w 2117023"/>
                <a:gd name="connsiteY3" fmla="*/ 677186 h 1983538"/>
                <a:gd name="connsiteX4" fmla="*/ 1762708 w 2117023"/>
                <a:gd name="connsiteY4" fmla="*/ 718750 h 1983538"/>
                <a:gd name="connsiteX5" fmla="*/ 1790417 w 2117023"/>
                <a:gd name="connsiteY5" fmla="*/ 760313 h 1983538"/>
                <a:gd name="connsiteX6" fmla="*/ 1831981 w 2117023"/>
                <a:gd name="connsiteY6" fmla="*/ 788023 h 1983538"/>
                <a:gd name="connsiteX7" fmla="*/ 1873545 w 2117023"/>
                <a:gd name="connsiteY7" fmla="*/ 829586 h 1983538"/>
                <a:gd name="connsiteX8" fmla="*/ 1928963 w 2117023"/>
                <a:gd name="connsiteY8" fmla="*/ 871150 h 1983538"/>
                <a:gd name="connsiteX9" fmla="*/ 1970527 w 2117023"/>
                <a:gd name="connsiteY9" fmla="*/ 912713 h 1983538"/>
                <a:gd name="connsiteX10" fmla="*/ 2053654 w 2117023"/>
                <a:gd name="connsiteY10" fmla="*/ 968132 h 1983538"/>
                <a:gd name="connsiteX11" fmla="*/ 2067508 w 2117023"/>
                <a:gd name="connsiteY11" fmla="*/ 1009695 h 1983538"/>
                <a:gd name="connsiteX12" fmla="*/ 2095217 w 2117023"/>
                <a:gd name="connsiteY12" fmla="*/ 1051259 h 1983538"/>
                <a:gd name="connsiteX13" fmla="*/ 2053654 w 2117023"/>
                <a:gd name="connsiteY13" fmla="*/ 1203659 h 1983538"/>
                <a:gd name="connsiteX14" fmla="*/ 1873545 w 2117023"/>
                <a:gd name="connsiteY14" fmla="*/ 1175950 h 1983538"/>
                <a:gd name="connsiteX15" fmla="*/ 1831981 w 2117023"/>
                <a:gd name="connsiteY15" fmla="*/ 1134386 h 1983538"/>
                <a:gd name="connsiteX16" fmla="*/ 1790417 w 2117023"/>
                <a:gd name="connsiteY16" fmla="*/ 1120532 h 1983538"/>
                <a:gd name="connsiteX17" fmla="*/ 1748854 w 2117023"/>
                <a:gd name="connsiteY17" fmla="*/ 1078968 h 1983538"/>
                <a:gd name="connsiteX18" fmla="*/ 1707290 w 2117023"/>
                <a:gd name="connsiteY18" fmla="*/ 1065113 h 1983538"/>
                <a:gd name="connsiteX19" fmla="*/ 1651872 w 2117023"/>
                <a:gd name="connsiteY19" fmla="*/ 1023550 h 1983538"/>
                <a:gd name="connsiteX20" fmla="*/ 1582599 w 2117023"/>
                <a:gd name="connsiteY20" fmla="*/ 940423 h 1983538"/>
                <a:gd name="connsiteX21" fmla="*/ 1568745 w 2117023"/>
                <a:gd name="connsiteY21" fmla="*/ 995841 h 1983538"/>
                <a:gd name="connsiteX22" fmla="*/ 1624163 w 2117023"/>
                <a:gd name="connsiteY22" fmla="*/ 1092823 h 1983538"/>
                <a:gd name="connsiteX23" fmla="*/ 1665727 w 2117023"/>
                <a:gd name="connsiteY23" fmla="*/ 1162095 h 1983538"/>
                <a:gd name="connsiteX24" fmla="*/ 1748854 w 2117023"/>
                <a:gd name="connsiteY24" fmla="*/ 1217513 h 1983538"/>
                <a:gd name="connsiteX25" fmla="*/ 1776563 w 2117023"/>
                <a:gd name="connsiteY25" fmla="*/ 1259077 h 1983538"/>
                <a:gd name="connsiteX26" fmla="*/ 1859690 w 2117023"/>
                <a:gd name="connsiteY26" fmla="*/ 1286786 h 1983538"/>
                <a:gd name="connsiteX27" fmla="*/ 1998236 w 2117023"/>
                <a:gd name="connsiteY27" fmla="*/ 1342204 h 1983538"/>
                <a:gd name="connsiteX28" fmla="*/ 2039799 w 2117023"/>
                <a:gd name="connsiteY28" fmla="*/ 1356059 h 1983538"/>
                <a:gd name="connsiteX29" fmla="*/ 2081363 w 2117023"/>
                <a:gd name="connsiteY29" fmla="*/ 1369913 h 1983538"/>
                <a:gd name="connsiteX30" fmla="*/ 2109072 w 2117023"/>
                <a:gd name="connsiteY30" fmla="*/ 1397623 h 1983538"/>
                <a:gd name="connsiteX31" fmla="*/ 2053654 w 2117023"/>
                <a:gd name="connsiteY31" fmla="*/ 1480750 h 1983538"/>
                <a:gd name="connsiteX32" fmla="*/ 2012090 w 2117023"/>
                <a:gd name="connsiteY32" fmla="*/ 1494604 h 1983538"/>
                <a:gd name="connsiteX33" fmla="*/ 1831981 w 2117023"/>
                <a:gd name="connsiteY33" fmla="*/ 1466895 h 1983538"/>
                <a:gd name="connsiteX34" fmla="*/ 1790417 w 2117023"/>
                <a:gd name="connsiteY34" fmla="*/ 1439186 h 1983538"/>
                <a:gd name="connsiteX35" fmla="*/ 1748854 w 2117023"/>
                <a:gd name="connsiteY35" fmla="*/ 1425332 h 1983538"/>
                <a:gd name="connsiteX36" fmla="*/ 1707290 w 2117023"/>
                <a:gd name="connsiteY36" fmla="*/ 1397623 h 1983538"/>
                <a:gd name="connsiteX37" fmla="*/ 1665727 w 2117023"/>
                <a:gd name="connsiteY37" fmla="*/ 1383768 h 1983538"/>
                <a:gd name="connsiteX38" fmla="*/ 1638017 w 2117023"/>
                <a:gd name="connsiteY38" fmla="*/ 1356059 h 1983538"/>
                <a:gd name="connsiteX39" fmla="*/ 1554890 w 2117023"/>
                <a:gd name="connsiteY39" fmla="*/ 1272932 h 1983538"/>
                <a:gd name="connsiteX40" fmla="*/ 1485617 w 2117023"/>
                <a:gd name="connsiteY40" fmla="*/ 1203659 h 1983538"/>
                <a:gd name="connsiteX41" fmla="*/ 1457908 w 2117023"/>
                <a:gd name="connsiteY41" fmla="*/ 1162095 h 1983538"/>
                <a:gd name="connsiteX42" fmla="*/ 1416345 w 2117023"/>
                <a:gd name="connsiteY42" fmla="*/ 1120532 h 1983538"/>
                <a:gd name="connsiteX43" fmla="*/ 1471763 w 2117023"/>
                <a:gd name="connsiteY43" fmla="*/ 1162095 h 1983538"/>
                <a:gd name="connsiteX44" fmla="*/ 1485617 w 2117023"/>
                <a:gd name="connsiteY44" fmla="*/ 1203659 h 1983538"/>
                <a:gd name="connsiteX45" fmla="*/ 1513327 w 2117023"/>
                <a:gd name="connsiteY45" fmla="*/ 1231368 h 1983538"/>
                <a:gd name="connsiteX46" fmla="*/ 1554890 w 2117023"/>
                <a:gd name="connsiteY46" fmla="*/ 1286786 h 1983538"/>
                <a:gd name="connsiteX47" fmla="*/ 1638017 w 2117023"/>
                <a:gd name="connsiteY47" fmla="*/ 1369913 h 1983538"/>
                <a:gd name="connsiteX48" fmla="*/ 1748854 w 2117023"/>
                <a:gd name="connsiteY48" fmla="*/ 1494604 h 1983538"/>
                <a:gd name="connsiteX49" fmla="*/ 1790417 w 2117023"/>
                <a:gd name="connsiteY49" fmla="*/ 1522313 h 1983538"/>
                <a:gd name="connsiteX50" fmla="*/ 1859690 w 2117023"/>
                <a:gd name="connsiteY50" fmla="*/ 1591586 h 1983538"/>
                <a:gd name="connsiteX51" fmla="*/ 1901254 w 2117023"/>
                <a:gd name="connsiteY51" fmla="*/ 1605441 h 1983538"/>
                <a:gd name="connsiteX52" fmla="*/ 1984381 w 2117023"/>
                <a:gd name="connsiteY52" fmla="*/ 1660859 h 1983538"/>
                <a:gd name="connsiteX53" fmla="*/ 1970527 w 2117023"/>
                <a:gd name="connsiteY53" fmla="*/ 1799404 h 1983538"/>
                <a:gd name="connsiteX54" fmla="*/ 1928963 w 2117023"/>
                <a:gd name="connsiteY54" fmla="*/ 1813259 h 1983538"/>
                <a:gd name="connsiteX55" fmla="*/ 1790417 w 2117023"/>
                <a:gd name="connsiteY55" fmla="*/ 1799404 h 1983538"/>
                <a:gd name="connsiteX56" fmla="*/ 1651872 w 2117023"/>
                <a:gd name="connsiteY56" fmla="*/ 1730132 h 1983538"/>
                <a:gd name="connsiteX57" fmla="*/ 1596454 w 2117023"/>
                <a:gd name="connsiteY57" fmla="*/ 1674713 h 1983538"/>
                <a:gd name="connsiteX58" fmla="*/ 1554890 w 2117023"/>
                <a:gd name="connsiteY58" fmla="*/ 1647004 h 1983538"/>
                <a:gd name="connsiteX59" fmla="*/ 1444054 w 2117023"/>
                <a:gd name="connsiteY59" fmla="*/ 1536168 h 1983538"/>
                <a:gd name="connsiteX60" fmla="*/ 1374781 w 2117023"/>
                <a:gd name="connsiteY60" fmla="*/ 1411477 h 1983538"/>
                <a:gd name="connsiteX61" fmla="*/ 1347072 w 2117023"/>
                <a:gd name="connsiteY61" fmla="*/ 1356059 h 1983538"/>
                <a:gd name="connsiteX62" fmla="*/ 1333217 w 2117023"/>
                <a:gd name="connsiteY62" fmla="*/ 1314495 h 1983538"/>
                <a:gd name="connsiteX63" fmla="*/ 1291654 w 2117023"/>
                <a:gd name="connsiteY63" fmla="*/ 1272932 h 1983538"/>
                <a:gd name="connsiteX64" fmla="*/ 1333217 w 2117023"/>
                <a:gd name="connsiteY64" fmla="*/ 1397623 h 1983538"/>
                <a:gd name="connsiteX65" fmla="*/ 1347072 w 2117023"/>
                <a:gd name="connsiteY65" fmla="*/ 1453041 h 1983538"/>
                <a:gd name="connsiteX66" fmla="*/ 1416345 w 2117023"/>
                <a:gd name="connsiteY66" fmla="*/ 1550023 h 1983538"/>
                <a:gd name="connsiteX67" fmla="*/ 1444054 w 2117023"/>
                <a:gd name="connsiteY67" fmla="*/ 1619295 h 1983538"/>
                <a:gd name="connsiteX68" fmla="*/ 1513327 w 2117023"/>
                <a:gd name="connsiteY68" fmla="*/ 1716277 h 1983538"/>
                <a:gd name="connsiteX69" fmla="*/ 1624163 w 2117023"/>
                <a:gd name="connsiteY69" fmla="*/ 1771695 h 1983538"/>
                <a:gd name="connsiteX70" fmla="*/ 1665727 w 2117023"/>
                <a:gd name="connsiteY70" fmla="*/ 1799404 h 1983538"/>
                <a:gd name="connsiteX71" fmla="*/ 1707290 w 2117023"/>
                <a:gd name="connsiteY71" fmla="*/ 1965659 h 1983538"/>
                <a:gd name="connsiteX72" fmla="*/ 1638017 w 2117023"/>
                <a:gd name="connsiteY72" fmla="*/ 1979513 h 1983538"/>
                <a:gd name="connsiteX73" fmla="*/ 1416345 w 2117023"/>
                <a:gd name="connsiteY73" fmla="*/ 1965659 h 1983538"/>
                <a:gd name="connsiteX74" fmla="*/ 1374781 w 2117023"/>
                <a:gd name="connsiteY74" fmla="*/ 1924095 h 1983538"/>
                <a:gd name="connsiteX75" fmla="*/ 1333217 w 2117023"/>
                <a:gd name="connsiteY75" fmla="*/ 1896386 h 1983538"/>
                <a:gd name="connsiteX76" fmla="*/ 1291654 w 2117023"/>
                <a:gd name="connsiteY76" fmla="*/ 1827113 h 1983538"/>
                <a:gd name="connsiteX77" fmla="*/ 1180817 w 2117023"/>
                <a:gd name="connsiteY77" fmla="*/ 1702423 h 1983538"/>
                <a:gd name="connsiteX78" fmla="*/ 1125399 w 2117023"/>
                <a:gd name="connsiteY78" fmla="*/ 1591586 h 1983538"/>
                <a:gd name="connsiteX79" fmla="*/ 1069981 w 2117023"/>
                <a:gd name="connsiteY79" fmla="*/ 1494604 h 1983538"/>
                <a:gd name="connsiteX80" fmla="*/ 1028417 w 2117023"/>
                <a:gd name="connsiteY80" fmla="*/ 1453041 h 1983538"/>
                <a:gd name="connsiteX81" fmla="*/ 1125399 w 2117023"/>
                <a:gd name="connsiteY81" fmla="*/ 1591586 h 1983538"/>
                <a:gd name="connsiteX82" fmla="*/ 1153108 w 2117023"/>
                <a:gd name="connsiteY82" fmla="*/ 1647004 h 1983538"/>
                <a:gd name="connsiteX83" fmla="*/ 1222381 w 2117023"/>
                <a:gd name="connsiteY83" fmla="*/ 1757841 h 1983538"/>
                <a:gd name="connsiteX84" fmla="*/ 1180817 w 2117023"/>
                <a:gd name="connsiteY84" fmla="*/ 1868677 h 1983538"/>
                <a:gd name="connsiteX85" fmla="*/ 1056127 w 2117023"/>
                <a:gd name="connsiteY85" fmla="*/ 1854823 h 1983538"/>
                <a:gd name="connsiteX86" fmla="*/ 1000708 w 2117023"/>
                <a:gd name="connsiteY86" fmla="*/ 1827113 h 1983538"/>
                <a:gd name="connsiteX87" fmla="*/ 917581 w 2117023"/>
                <a:gd name="connsiteY87" fmla="*/ 1743986 h 1983538"/>
                <a:gd name="connsiteX88" fmla="*/ 876017 w 2117023"/>
                <a:gd name="connsiteY88" fmla="*/ 1702423 h 1983538"/>
                <a:gd name="connsiteX89" fmla="*/ 834454 w 2117023"/>
                <a:gd name="connsiteY89" fmla="*/ 1674713 h 1983538"/>
                <a:gd name="connsiteX90" fmla="*/ 806745 w 2117023"/>
                <a:gd name="connsiteY90" fmla="*/ 1633150 h 1983538"/>
                <a:gd name="connsiteX91" fmla="*/ 709763 w 2117023"/>
                <a:gd name="connsiteY91" fmla="*/ 1563877 h 1983538"/>
                <a:gd name="connsiteX92" fmla="*/ 612781 w 2117023"/>
                <a:gd name="connsiteY92" fmla="*/ 1425332 h 1983538"/>
                <a:gd name="connsiteX93" fmla="*/ 585072 w 2117023"/>
                <a:gd name="connsiteY93" fmla="*/ 1383768 h 1983538"/>
                <a:gd name="connsiteX94" fmla="*/ 543508 w 2117023"/>
                <a:gd name="connsiteY94" fmla="*/ 1342204 h 1983538"/>
                <a:gd name="connsiteX95" fmla="*/ 515799 w 2117023"/>
                <a:gd name="connsiteY95" fmla="*/ 1259077 h 1983538"/>
                <a:gd name="connsiteX96" fmla="*/ 501945 w 2117023"/>
                <a:gd name="connsiteY96" fmla="*/ 1217513 h 1983538"/>
                <a:gd name="connsiteX97" fmla="*/ 474236 w 2117023"/>
                <a:gd name="connsiteY97" fmla="*/ 1148241 h 1983538"/>
                <a:gd name="connsiteX98" fmla="*/ 446527 w 2117023"/>
                <a:gd name="connsiteY98" fmla="*/ 981986 h 1983538"/>
                <a:gd name="connsiteX99" fmla="*/ 418817 w 2117023"/>
                <a:gd name="connsiteY99" fmla="*/ 774168 h 1983538"/>
                <a:gd name="connsiteX100" fmla="*/ 391108 w 2117023"/>
                <a:gd name="connsiteY100" fmla="*/ 413950 h 1983538"/>
                <a:gd name="connsiteX101" fmla="*/ 377254 w 2117023"/>
                <a:gd name="connsiteY101" fmla="*/ 372386 h 1983538"/>
                <a:gd name="connsiteX102" fmla="*/ 349545 w 2117023"/>
                <a:gd name="connsiteY102" fmla="*/ 316968 h 1983538"/>
                <a:gd name="connsiteX103" fmla="*/ 280272 w 2117023"/>
                <a:gd name="connsiteY103" fmla="*/ 206132 h 1983538"/>
                <a:gd name="connsiteX104" fmla="*/ 197145 w 2117023"/>
                <a:gd name="connsiteY104" fmla="*/ 150713 h 1983538"/>
                <a:gd name="connsiteX105" fmla="*/ 114017 w 2117023"/>
                <a:gd name="connsiteY105" fmla="*/ 81441 h 1983538"/>
                <a:gd name="connsiteX106" fmla="*/ 44745 w 2117023"/>
                <a:gd name="connsiteY106" fmla="*/ 26023 h 19835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Lst>
              <a:rect l="l" t="t" r="r" b="b"/>
              <a:pathLst>
                <a:path w="2117023" h="1983538">
                  <a:moveTo>
                    <a:pt x="1180817" y="164568"/>
                  </a:moveTo>
                  <a:cubicBezTo>
                    <a:pt x="1405840" y="239575"/>
                    <a:pt x="1279825" y="183801"/>
                    <a:pt x="1596454" y="524786"/>
                  </a:cubicBezTo>
                  <a:cubicBezTo>
                    <a:pt x="1610507" y="539920"/>
                    <a:pt x="1611085" y="564219"/>
                    <a:pt x="1624163" y="580204"/>
                  </a:cubicBezTo>
                  <a:cubicBezTo>
                    <a:pt x="1653113" y="615588"/>
                    <a:pt x="1688818" y="644859"/>
                    <a:pt x="1721145" y="677186"/>
                  </a:cubicBezTo>
                  <a:cubicBezTo>
                    <a:pt x="1734999" y="691041"/>
                    <a:pt x="1751840" y="702448"/>
                    <a:pt x="1762708" y="718750"/>
                  </a:cubicBezTo>
                  <a:cubicBezTo>
                    <a:pt x="1771944" y="732604"/>
                    <a:pt x="1778643" y="748539"/>
                    <a:pt x="1790417" y="760313"/>
                  </a:cubicBezTo>
                  <a:cubicBezTo>
                    <a:pt x="1802191" y="772087"/>
                    <a:pt x="1819189" y="777363"/>
                    <a:pt x="1831981" y="788023"/>
                  </a:cubicBezTo>
                  <a:cubicBezTo>
                    <a:pt x="1847033" y="800566"/>
                    <a:pt x="1858669" y="816835"/>
                    <a:pt x="1873545" y="829586"/>
                  </a:cubicBezTo>
                  <a:cubicBezTo>
                    <a:pt x="1891077" y="844613"/>
                    <a:pt x="1911431" y="856123"/>
                    <a:pt x="1928963" y="871150"/>
                  </a:cubicBezTo>
                  <a:cubicBezTo>
                    <a:pt x="1943839" y="883901"/>
                    <a:pt x="1955061" y="900684"/>
                    <a:pt x="1970527" y="912713"/>
                  </a:cubicBezTo>
                  <a:cubicBezTo>
                    <a:pt x="1996814" y="933159"/>
                    <a:pt x="2053654" y="968132"/>
                    <a:pt x="2053654" y="968132"/>
                  </a:cubicBezTo>
                  <a:cubicBezTo>
                    <a:pt x="2058272" y="981986"/>
                    <a:pt x="2060977" y="996633"/>
                    <a:pt x="2067508" y="1009695"/>
                  </a:cubicBezTo>
                  <a:cubicBezTo>
                    <a:pt x="2074955" y="1024588"/>
                    <a:pt x="2093709" y="1034676"/>
                    <a:pt x="2095217" y="1051259"/>
                  </a:cubicBezTo>
                  <a:cubicBezTo>
                    <a:pt x="2103496" y="1142320"/>
                    <a:pt x="2091194" y="1147348"/>
                    <a:pt x="2053654" y="1203659"/>
                  </a:cubicBezTo>
                  <a:cubicBezTo>
                    <a:pt x="1993618" y="1194423"/>
                    <a:pt x="1931523" y="1194068"/>
                    <a:pt x="1873545" y="1175950"/>
                  </a:cubicBezTo>
                  <a:cubicBezTo>
                    <a:pt x="1854843" y="1170106"/>
                    <a:pt x="1848284" y="1145254"/>
                    <a:pt x="1831981" y="1134386"/>
                  </a:cubicBezTo>
                  <a:cubicBezTo>
                    <a:pt x="1819830" y="1126285"/>
                    <a:pt x="1804272" y="1125150"/>
                    <a:pt x="1790417" y="1120532"/>
                  </a:cubicBezTo>
                  <a:cubicBezTo>
                    <a:pt x="1776563" y="1106677"/>
                    <a:pt x="1765156" y="1089836"/>
                    <a:pt x="1748854" y="1078968"/>
                  </a:cubicBezTo>
                  <a:cubicBezTo>
                    <a:pt x="1736703" y="1070867"/>
                    <a:pt x="1719970" y="1072359"/>
                    <a:pt x="1707290" y="1065113"/>
                  </a:cubicBezTo>
                  <a:cubicBezTo>
                    <a:pt x="1687242" y="1053657"/>
                    <a:pt x="1670345" y="1037404"/>
                    <a:pt x="1651872" y="1023550"/>
                  </a:cubicBezTo>
                  <a:cubicBezTo>
                    <a:pt x="1645672" y="1014250"/>
                    <a:pt x="1597840" y="936613"/>
                    <a:pt x="1582599" y="940423"/>
                  </a:cubicBezTo>
                  <a:cubicBezTo>
                    <a:pt x="1564126" y="945041"/>
                    <a:pt x="1573363" y="977368"/>
                    <a:pt x="1568745" y="995841"/>
                  </a:cubicBezTo>
                  <a:cubicBezTo>
                    <a:pt x="1600510" y="1091138"/>
                    <a:pt x="1557062" y="975396"/>
                    <a:pt x="1624163" y="1092823"/>
                  </a:cubicBezTo>
                  <a:cubicBezTo>
                    <a:pt x="1653999" y="1145037"/>
                    <a:pt x="1617090" y="1125617"/>
                    <a:pt x="1665727" y="1162095"/>
                  </a:cubicBezTo>
                  <a:cubicBezTo>
                    <a:pt x="1692369" y="1182076"/>
                    <a:pt x="1748854" y="1217513"/>
                    <a:pt x="1748854" y="1217513"/>
                  </a:cubicBezTo>
                  <a:cubicBezTo>
                    <a:pt x="1758090" y="1231368"/>
                    <a:pt x="1762443" y="1250252"/>
                    <a:pt x="1776563" y="1259077"/>
                  </a:cubicBezTo>
                  <a:cubicBezTo>
                    <a:pt x="1801331" y="1274557"/>
                    <a:pt x="1833566" y="1273724"/>
                    <a:pt x="1859690" y="1286786"/>
                  </a:cubicBezTo>
                  <a:cubicBezTo>
                    <a:pt x="1941235" y="1327559"/>
                    <a:pt x="1895511" y="1307962"/>
                    <a:pt x="1998236" y="1342204"/>
                  </a:cubicBezTo>
                  <a:lnTo>
                    <a:pt x="2039799" y="1356059"/>
                  </a:lnTo>
                  <a:lnTo>
                    <a:pt x="2081363" y="1369913"/>
                  </a:lnTo>
                  <a:cubicBezTo>
                    <a:pt x="2090599" y="1379150"/>
                    <a:pt x="2106925" y="1384738"/>
                    <a:pt x="2109072" y="1397623"/>
                  </a:cubicBezTo>
                  <a:cubicBezTo>
                    <a:pt x="2117023" y="1445331"/>
                    <a:pt x="2088460" y="1463347"/>
                    <a:pt x="2053654" y="1480750"/>
                  </a:cubicBezTo>
                  <a:cubicBezTo>
                    <a:pt x="2040592" y="1487281"/>
                    <a:pt x="2025945" y="1489986"/>
                    <a:pt x="2012090" y="1494604"/>
                  </a:cubicBezTo>
                  <a:cubicBezTo>
                    <a:pt x="1952054" y="1485368"/>
                    <a:pt x="1890910" y="1481627"/>
                    <a:pt x="1831981" y="1466895"/>
                  </a:cubicBezTo>
                  <a:cubicBezTo>
                    <a:pt x="1815827" y="1462857"/>
                    <a:pt x="1805310" y="1446633"/>
                    <a:pt x="1790417" y="1439186"/>
                  </a:cubicBezTo>
                  <a:cubicBezTo>
                    <a:pt x="1777355" y="1432655"/>
                    <a:pt x="1762708" y="1429950"/>
                    <a:pt x="1748854" y="1425332"/>
                  </a:cubicBezTo>
                  <a:cubicBezTo>
                    <a:pt x="1734999" y="1416096"/>
                    <a:pt x="1722183" y="1405070"/>
                    <a:pt x="1707290" y="1397623"/>
                  </a:cubicBezTo>
                  <a:cubicBezTo>
                    <a:pt x="1694228" y="1391092"/>
                    <a:pt x="1678250" y="1391282"/>
                    <a:pt x="1665727" y="1383768"/>
                  </a:cubicBezTo>
                  <a:cubicBezTo>
                    <a:pt x="1654526" y="1377047"/>
                    <a:pt x="1648217" y="1364219"/>
                    <a:pt x="1638017" y="1356059"/>
                  </a:cubicBezTo>
                  <a:cubicBezTo>
                    <a:pt x="1528481" y="1268430"/>
                    <a:pt x="1674064" y="1407002"/>
                    <a:pt x="1554890" y="1272932"/>
                  </a:cubicBezTo>
                  <a:cubicBezTo>
                    <a:pt x="1533195" y="1248525"/>
                    <a:pt x="1503731" y="1230830"/>
                    <a:pt x="1485617" y="1203659"/>
                  </a:cubicBezTo>
                  <a:cubicBezTo>
                    <a:pt x="1476381" y="1189804"/>
                    <a:pt x="1468568" y="1174887"/>
                    <a:pt x="1457908" y="1162095"/>
                  </a:cubicBezTo>
                  <a:cubicBezTo>
                    <a:pt x="1445365" y="1147043"/>
                    <a:pt x="1396752" y="1120532"/>
                    <a:pt x="1416345" y="1120532"/>
                  </a:cubicBezTo>
                  <a:cubicBezTo>
                    <a:pt x="1439436" y="1120532"/>
                    <a:pt x="1453290" y="1148241"/>
                    <a:pt x="1471763" y="1162095"/>
                  </a:cubicBezTo>
                  <a:cubicBezTo>
                    <a:pt x="1476381" y="1175950"/>
                    <a:pt x="1478103" y="1191136"/>
                    <a:pt x="1485617" y="1203659"/>
                  </a:cubicBezTo>
                  <a:cubicBezTo>
                    <a:pt x="1492338" y="1214860"/>
                    <a:pt x="1504965" y="1221333"/>
                    <a:pt x="1513327" y="1231368"/>
                  </a:cubicBezTo>
                  <a:cubicBezTo>
                    <a:pt x="1528109" y="1249107"/>
                    <a:pt x="1539443" y="1269623"/>
                    <a:pt x="1554890" y="1286786"/>
                  </a:cubicBezTo>
                  <a:cubicBezTo>
                    <a:pt x="1581104" y="1315913"/>
                    <a:pt x="1616280" y="1337308"/>
                    <a:pt x="1638017" y="1369913"/>
                  </a:cubicBezTo>
                  <a:cubicBezTo>
                    <a:pt x="1671333" y="1419886"/>
                    <a:pt x="1691914" y="1456644"/>
                    <a:pt x="1748854" y="1494604"/>
                  </a:cubicBezTo>
                  <a:cubicBezTo>
                    <a:pt x="1762708" y="1503840"/>
                    <a:pt x="1777886" y="1511348"/>
                    <a:pt x="1790417" y="1522313"/>
                  </a:cubicBezTo>
                  <a:cubicBezTo>
                    <a:pt x="1814993" y="1543817"/>
                    <a:pt x="1828710" y="1581259"/>
                    <a:pt x="1859690" y="1591586"/>
                  </a:cubicBezTo>
                  <a:cubicBezTo>
                    <a:pt x="1873545" y="1596204"/>
                    <a:pt x="1888488" y="1598349"/>
                    <a:pt x="1901254" y="1605441"/>
                  </a:cubicBezTo>
                  <a:cubicBezTo>
                    <a:pt x="1930365" y="1621614"/>
                    <a:pt x="1984381" y="1660859"/>
                    <a:pt x="1984381" y="1660859"/>
                  </a:cubicBezTo>
                  <a:cubicBezTo>
                    <a:pt x="2003177" y="1717244"/>
                    <a:pt x="2015350" y="1727687"/>
                    <a:pt x="1970527" y="1799404"/>
                  </a:cubicBezTo>
                  <a:cubicBezTo>
                    <a:pt x="1962787" y="1811788"/>
                    <a:pt x="1942818" y="1808641"/>
                    <a:pt x="1928963" y="1813259"/>
                  </a:cubicBezTo>
                  <a:cubicBezTo>
                    <a:pt x="1882781" y="1808641"/>
                    <a:pt x="1834872" y="1812740"/>
                    <a:pt x="1790417" y="1799404"/>
                  </a:cubicBezTo>
                  <a:cubicBezTo>
                    <a:pt x="1740962" y="1784568"/>
                    <a:pt x="1651872" y="1730132"/>
                    <a:pt x="1651872" y="1730132"/>
                  </a:cubicBezTo>
                  <a:cubicBezTo>
                    <a:pt x="1633399" y="1711659"/>
                    <a:pt x="1616289" y="1691715"/>
                    <a:pt x="1596454" y="1674713"/>
                  </a:cubicBezTo>
                  <a:cubicBezTo>
                    <a:pt x="1583812" y="1663877"/>
                    <a:pt x="1567211" y="1658205"/>
                    <a:pt x="1554890" y="1647004"/>
                  </a:cubicBezTo>
                  <a:cubicBezTo>
                    <a:pt x="1516229" y="1611858"/>
                    <a:pt x="1444054" y="1536168"/>
                    <a:pt x="1444054" y="1536168"/>
                  </a:cubicBezTo>
                  <a:cubicBezTo>
                    <a:pt x="1405739" y="1421226"/>
                    <a:pt x="1470062" y="1602038"/>
                    <a:pt x="1374781" y="1411477"/>
                  </a:cubicBezTo>
                  <a:cubicBezTo>
                    <a:pt x="1365545" y="1393004"/>
                    <a:pt x="1355208" y="1375042"/>
                    <a:pt x="1347072" y="1356059"/>
                  </a:cubicBezTo>
                  <a:cubicBezTo>
                    <a:pt x="1341319" y="1342636"/>
                    <a:pt x="1341318" y="1326646"/>
                    <a:pt x="1333217" y="1314495"/>
                  </a:cubicBezTo>
                  <a:cubicBezTo>
                    <a:pt x="1322349" y="1298193"/>
                    <a:pt x="1305508" y="1286786"/>
                    <a:pt x="1291654" y="1272932"/>
                  </a:cubicBezTo>
                  <a:cubicBezTo>
                    <a:pt x="1324842" y="1472068"/>
                    <a:pt x="1280088" y="1273656"/>
                    <a:pt x="1333217" y="1397623"/>
                  </a:cubicBezTo>
                  <a:cubicBezTo>
                    <a:pt x="1340718" y="1415125"/>
                    <a:pt x="1339571" y="1435539"/>
                    <a:pt x="1347072" y="1453041"/>
                  </a:cubicBezTo>
                  <a:cubicBezTo>
                    <a:pt x="1356808" y="1475758"/>
                    <a:pt x="1407478" y="1534063"/>
                    <a:pt x="1416345" y="1550023"/>
                  </a:cubicBezTo>
                  <a:cubicBezTo>
                    <a:pt x="1428423" y="1571763"/>
                    <a:pt x="1432932" y="1597051"/>
                    <a:pt x="1444054" y="1619295"/>
                  </a:cubicBezTo>
                  <a:cubicBezTo>
                    <a:pt x="1462866" y="1656919"/>
                    <a:pt x="1480872" y="1690313"/>
                    <a:pt x="1513327" y="1716277"/>
                  </a:cubicBezTo>
                  <a:cubicBezTo>
                    <a:pt x="1566826" y="1759076"/>
                    <a:pt x="1552509" y="1735868"/>
                    <a:pt x="1624163" y="1771695"/>
                  </a:cubicBezTo>
                  <a:cubicBezTo>
                    <a:pt x="1639056" y="1779142"/>
                    <a:pt x="1651872" y="1790168"/>
                    <a:pt x="1665727" y="1799404"/>
                  </a:cubicBezTo>
                  <a:cubicBezTo>
                    <a:pt x="1695194" y="1843604"/>
                    <a:pt x="1761654" y="1902235"/>
                    <a:pt x="1707290" y="1965659"/>
                  </a:cubicBezTo>
                  <a:cubicBezTo>
                    <a:pt x="1691965" y="1983538"/>
                    <a:pt x="1661108" y="1974895"/>
                    <a:pt x="1638017" y="1979513"/>
                  </a:cubicBezTo>
                  <a:cubicBezTo>
                    <a:pt x="1564126" y="1974895"/>
                    <a:pt x="1488792" y="1980911"/>
                    <a:pt x="1416345" y="1965659"/>
                  </a:cubicBezTo>
                  <a:cubicBezTo>
                    <a:pt x="1397172" y="1961623"/>
                    <a:pt x="1389833" y="1936638"/>
                    <a:pt x="1374781" y="1924095"/>
                  </a:cubicBezTo>
                  <a:cubicBezTo>
                    <a:pt x="1361989" y="1913435"/>
                    <a:pt x="1347072" y="1905622"/>
                    <a:pt x="1333217" y="1896386"/>
                  </a:cubicBezTo>
                  <a:cubicBezTo>
                    <a:pt x="1319363" y="1873295"/>
                    <a:pt x="1308186" y="1848369"/>
                    <a:pt x="1291654" y="1827113"/>
                  </a:cubicBezTo>
                  <a:cubicBezTo>
                    <a:pt x="1141888" y="1634555"/>
                    <a:pt x="1335683" y="1923659"/>
                    <a:pt x="1180817" y="1702423"/>
                  </a:cubicBezTo>
                  <a:cubicBezTo>
                    <a:pt x="1114266" y="1607350"/>
                    <a:pt x="1157247" y="1665897"/>
                    <a:pt x="1125399" y="1591586"/>
                  </a:cubicBezTo>
                  <a:cubicBezTo>
                    <a:pt x="1113443" y="1563689"/>
                    <a:pt x="1090442" y="1519157"/>
                    <a:pt x="1069981" y="1494604"/>
                  </a:cubicBezTo>
                  <a:cubicBezTo>
                    <a:pt x="1057438" y="1479552"/>
                    <a:pt x="1022221" y="1434453"/>
                    <a:pt x="1028417" y="1453041"/>
                  </a:cubicBezTo>
                  <a:cubicBezTo>
                    <a:pt x="1040449" y="1489136"/>
                    <a:pt x="1102819" y="1555458"/>
                    <a:pt x="1125399" y="1591586"/>
                  </a:cubicBezTo>
                  <a:cubicBezTo>
                    <a:pt x="1136345" y="1609100"/>
                    <a:pt x="1142702" y="1629164"/>
                    <a:pt x="1153108" y="1647004"/>
                  </a:cubicBezTo>
                  <a:cubicBezTo>
                    <a:pt x="1175061" y="1684637"/>
                    <a:pt x="1222381" y="1757841"/>
                    <a:pt x="1222381" y="1757841"/>
                  </a:cubicBezTo>
                  <a:cubicBezTo>
                    <a:pt x="1221035" y="1764570"/>
                    <a:pt x="1210435" y="1863292"/>
                    <a:pt x="1180817" y="1868677"/>
                  </a:cubicBezTo>
                  <a:cubicBezTo>
                    <a:pt x="1139672" y="1876158"/>
                    <a:pt x="1097690" y="1859441"/>
                    <a:pt x="1056127" y="1854823"/>
                  </a:cubicBezTo>
                  <a:cubicBezTo>
                    <a:pt x="1037654" y="1845586"/>
                    <a:pt x="1016836" y="1840015"/>
                    <a:pt x="1000708" y="1827113"/>
                  </a:cubicBezTo>
                  <a:cubicBezTo>
                    <a:pt x="970109" y="1802633"/>
                    <a:pt x="945290" y="1771695"/>
                    <a:pt x="917581" y="1743986"/>
                  </a:cubicBezTo>
                  <a:cubicBezTo>
                    <a:pt x="903726" y="1730132"/>
                    <a:pt x="892319" y="1713292"/>
                    <a:pt x="876017" y="1702423"/>
                  </a:cubicBezTo>
                  <a:lnTo>
                    <a:pt x="834454" y="1674713"/>
                  </a:lnTo>
                  <a:cubicBezTo>
                    <a:pt x="825218" y="1660859"/>
                    <a:pt x="819537" y="1643810"/>
                    <a:pt x="806745" y="1633150"/>
                  </a:cubicBezTo>
                  <a:cubicBezTo>
                    <a:pt x="690462" y="1536248"/>
                    <a:pt x="807048" y="1677375"/>
                    <a:pt x="709763" y="1563877"/>
                  </a:cubicBezTo>
                  <a:cubicBezTo>
                    <a:pt x="678988" y="1527974"/>
                    <a:pt x="636629" y="1461105"/>
                    <a:pt x="612781" y="1425332"/>
                  </a:cubicBezTo>
                  <a:cubicBezTo>
                    <a:pt x="603545" y="1411477"/>
                    <a:pt x="596846" y="1395542"/>
                    <a:pt x="585072" y="1383768"/>
                  </a:cubicBezTo>
                  <a:lnTo>
                    <a:pt x="543508" y="1342204"/>
                  </a:lnTo>
                  <a:lnTo>
                    <a:pt x="515799" y="1259077"/>
                  </a:lnTo>
                  <a:cubicBezTo>
                    <a:pt x="511181" y="1245222"/>
                    <a:pt x="507369" y="1231072"/>
                    <a:pt x="501945" y="1217513"/>
                  </a:cubicBezTo>
                  <a:lnTo>
                    <a:pt x="474236" y="1148241"/>
                  </a:lnTo>
                  <a:cubicBezTo>
                    <a:pt x="465000" y="1092823"/>
                    <a:pt x="451614" y="1037938"/>
                    <a:pt x="446527" y="981986"/>
                  </a:cubicBezTo>
                  <a:cubicBezTo>
                    <a:pt x="430948" y="810623"/>
                    <a:pt x="445044" y="879072"/>
                    <a:pt x="418817" y="774168"/>
                  </a:cubicBezTo>
                  <a:cubicBezTo>
                    <a:pt x="411820" y="627220"/>
                    <a:pt x="422070" y="537799"/>
                    <a:pt x="391108" y="413950"/>
                  </a:cubicBezTo>
                  <a:cubicBezTo>
                    <a:pt x="387566" y="399782"/>
                    <a:pt x="383007" y="385809"/>
                    <a:pt x="377254" y="372386"/>
                  </a:cubicBezTo>
                  <a:cubicBezTo>
                    <a:pt x="369118" y="353403"/>
                    <a:pt x="357933" y="335841"/>
                    <a:pt x="349545" y="316968"/>
                  </a:cubicBezTo>
                  <a:cubicBezTo>
                    <a:pt x="319950" y="250378"/>
                    <a:pt x="335175" y="248835"/>
                    <a:pt x="280272" y="206132"/>
                  </a:cubicBezTo>
                  <a:cubicBezTo>
                    <a:pt x="253985" y="185686"/>
                    <a:pt x="197145" y="150713"/>
                    <a:pt x="197145" y="150713"/>
                  </a:cubicBezTo>
                  <a:cubicBezTo>
                    <a:pt x="142518" y="68774"/>
                    <a:pt x="203507" y="145362"/>
                    <a:pt x="114017" y="81441"/>
                  </a:cubicBezTo>
                  <a:cubicBezTo>
                    <a:pt x="0" y="0"/>
                    <a:pt x="124317" y="65808"/>
                    <a:pt x="44745" y="26023"/>
                  </a:cubicBez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9" name="フリーフォーム 8"/>
            <p:cNvSpPr/>
            <p:nvPr/>
          </p:nvSpPr>
          <p:spPr>
            <a:xfrm flipH="1">
              <a:off x="6643702" y="857232"/>
              <a:ext cx="2335209" cy="1983538"/>
            </a:xfrm>
            <a:custGeom>
              <a:avLst/>
              <a:gdLst>
                <a:gd name="connsiteX0" fmla="*/ 1180817 w 2117023"/>
                <a:gd name="connsiteY0" fmla="*/ 164568 h 1983538"/>
                <a:gd name="connsiteX1" fmla="*/ 1596454 w 2117023"/>
                <a:gd name="connsiteY1" fmla="*/ 524786 h 1983538"/>
                <a:gd name="connsiteX2" fmla="*/ 1624163 w 2117023"/>
                <a:gd name="connsiteY2" fmla="*/ 580204 h 1983538"/>
                <a:gd name="connsiteX3" fmla="*/ 1721145 w 2117023"/>
                <a:gd name="connsiteY3" fmla="*/ 677186 h 1983538"/>
                <a:gd name="connsiteX4" fmla="*/ 1762708 w 2117023"/>
                <a:gd name="connsiteY4" fmla="*/ 718750 h 1983538"/>
                <a:gd name="connsiteX5" fmla="*/ 1790417 w 2117023"/>
                <a:gd name="connsiteY5" fmla="*/ 760313 h 1983538"/>
                <a:gd name="connsiteX6" fmla="*/ 1831981 w 2117023"/>
                <a:gd name="connsiteY6" fmla="*/ 788023 h 1983538"/>
                <a:gd name="connsiteX7" fmla="*/ 1873545 w 2117023"/>
                <a:gd name="connsiteY7" fmla="*/ 829586 h 1983538"/>
                <a:gd name="connsiteX8" fmla="*/ 1928963 w 2117023"/>
                <a:gd name="connsiteY8" fmla="*/ 871150 h 1983538"/>
                <a:gd name="connsiteX9" fmla="*/ 1970527 w 2117023"/>
                <a:gd name="connsiteY9" fmla="*/ 912713 h 1983538"/>
                <a:gd name="connsiteX10" fmla="*/ 2053654 w 2117023"/>
                <a:gd name="connsiteY10" fmla="*/ 968132 h 1983538"/>
                <a:gd name="connsiteX11" fmla="*/ 2067508 w 2117023"/>
                <a:gd name="connsiteY11" fmla="*/ 1009695 h 1983538"/>
                <a:gd name="connsiteX12" fmla="*/ 2095217 w 2117023"/>
                <a:gd name="connsiteY12" fmla="*/ 1051259 h 1983538"/>
                <a:gd name="connsiteX13" fmla="*/ 2053654 w 2117023"/>
                <a:gd name="connsiteY13" fmla="*/ 1203659 h 1983538"/>
                <a:gd name="connsiteX14" fmla="*/ 1873545 w 2117023"/>
                <a:gd name="connsiteY14" fmla="*/ 1175950 h 1983538"/>
                <a:gd name="connsiteX15" fmla="*/ 1831981 w 2117023"/>
                <a:gd name="connsiteY15" fmla="*/ 1134386 h 1983538"/>
                <a:gd name="connsiteX16" fmla="*/ 1790417 w 2117023"/>
                <a:gd name="connsiteY16" fmla="*/ 1120532 h 1983538"/>
                <a:gd name="connsiteX17" fmla="*/ 1748854 w 2117023"/>
                <a:gd name="connsiteY17" fmla="*/ 1078968 h 1983538"/>
                <a:gd name="connsiteX18" fmla="*/ 1707290 w 2117023"/>
                <a:gd name="connsiteY18" fmla="*/ 1065113 h 1983538"/>
                <a:gd name="connsiteX19" fmla="*/ 1651872 w 2117023"/>
                <a:gd name="connsiteY19" fmla="*/ 1023550 h 1983538"/>
                <a:gd name="connsiteX20" fmla="*/ 1582599 w 2117023"/>
                <a:gd name="connsiteY20" fmla="*/ 940423 h 1983538"/>
                <a:gd name="connsiteX21" fmla="*/ 1568745 w 2117023"/>
                <a:gd name="connsiteY21" fmla="*/ 995841 h 1983538"/>
                <a:gd name="connsiteX22" fmla="*/ 1624163 w 2117023"/>
                <a:gd name="connsiteY22" fmla="*/ 1092823 h 1983538"/>
                <a:gd name="connsiteX23" fmla="*/ 1665727 w 2117023"/>
                <a:gd name="connsiteY23" fmla="*/ 1162095 h 1983538"/>
                <a:gd name="connsiteX24" fmla="*/ 1748854 w 2117023"/>
                <a:gd name="connsiteY24" fmla="*/ 1217513 h 1983538"/>
                <a:gd name="connsiteX25" fmla="*/ 1776563 w 2117023"/>
                <a:gd name="connsiteY25" fmla="*/ 1259077 h 1983538"/>
                <a:gd name="connsiteX26" fmla="*/ 1859690 w 2117023"/>
                <a:gd name="connsiteY26" fmla="*/ 1286786 h 1983538"/>
                <a:gd name="connsiteX27" fmla="*/ 1998236 w 2117023"/>
                <a:gd name="connsiteY27" fmla="*/ 1342204 h 1983538"/>
                <a:gd name="connsiteX28" fmla="*/ 2039799 w 2117023"/>
                <a:gd name="connsiteY28" fmla="*/ 1356059 h 1983538"/>
                <a:gd name="connsiteX29" fmla="*/ 2081363 w 2117023"/>
                <a:gd name="connsiteY29" fmla="*/ 1369913 h 1983538"/>
                <a:gd name="connsiteX30" fmla="*/ 2109072 w 2117023"/>
                <a:gd name="connsiteY30" fmla="*/ 1397623 h 1983538"/>
                <a:gd name="connsiteX31" fmla="*/ 2053654 w 2117023"/>
                <a:gd name="connsiteY31" fmla="*/ 1480750 h 1983538"/>
                <a:gd name="connsiteX32" fmla="*/ 2012090 w 2117023"/>
                <a:gd name="connsiteY32" fmla="*/ 1494604 h 1983538"/>
                <a:gd name="connsiteX33" fmla="*/ 1831981 w 2117023"/>
                <a:gd name="connsiteY33" fmla="*/ 1466895 h 1983538"/>
                <a:gd name="connsiteX34" fmla="*/ 1790417 w 2117023"/>
                <a:gd name="connsiteY34" fmla="*/ 1439186 h 1983538"/>
                <a:gd name="connsiteX35" fmla="*/ 1748854 w 2117023"/>
                <a:gd name="connsiteY35" fmla="*/ 1425332 h 1983538"/>
                <a:gd name="connsiteX36" fmla="*/ 1707290 w 2117023"/>
                <a:gd name="connsiteY36" fmla="*/ 1397623 h 1983538"/>
                <a:gd name="connsiteX37" fmla="*/ 1665727 w 2117023"/>
                <a:gd name="connsiteY37" fmla="*/ 1383768 h 1983538"/>
                <a:gd name="connsiteX38" fmla="*/ 1638017 w 2117023"/>
                <a:gd name="connsiteY38" fmla="*/ 1356059 h 1983538"/>
                <a:gd name="connsiteX39" fmla="*/ 1554890 w 2117023"/>
                <a:gd name="connsiteY39" fmla="*/ 1272932 h 1983538"/>
                <a:gd name="connsiteX40" fmla="*/ 1485617 w 2117023"/>
                <a:gd name="connsiteY40" fmla="*/ 1203659 h 1983538"/>
                <a:gd name="connsiteX41" fmla="*/ 1457908 w 2117023"/>
                <a:gd name="connsiteY41" fmla="*/ 1162095 h 1983538"/>
                <a:gd name="connsiteX42" fmla="*/ 1416345 w 2117023"/>
                <a:gd name="connsiteY42" fmla="*/ 1120532 h 1983538"/>
                <a:gd name="connsiteX43" fmla="*/ 1471763 w 2117023"/>
                <a:gd name="connsiteY43" fmla="*/ 1162095 h 1983538"/>
                <a:gd name="connsiteX44" fmla="*/ 1485617 w 2117023"/>
                <a:gd name="connsiteY44" fmla="*/ 1203659 h 1983538"/>
                <a:gd name="connsiteX45" fmla="*/ 1513327 w 2117023"/>
                <a:gd name="connsiteY45" fmla="*/ 1231368 h 1983538"/>
                <a:gd name="connsiteX46" fmla="*/ 1554890 w 2117023"/>
                <a:gd name="connsiteY46" fmla="*/ 1286786 h 1983538"/>
                <a:gd name="connsiteX47" fmla="*/ 1638017 w 2117023"/>
                <a:gd name="connsiteY47" fmla="*/ 1369913 h 1983538"/>
                <a:gd name="connsiteX48" fmla="*/ 1748854 w 2117023"/>
                <a:gd name="connsiteY48" fmla="*/ 1494604 h 1983538"/>
                <a:gd name="connsiteX49" fmla="*/ 1790417 w 2117023"/>
                <a:gd name="connsiteY49" fmla="*/ 1522313 h 1983538"/>
                <a:gd name="connsiteX50" fmla="*/ 1859690 w 2117023"/>
                <a:gd name="connsiteY50" fmla="*/ 1591586 h 1983538"/>
                <a:gd name="connsiteX51" fmla="*/ 1901254 w 2117023"/>
                <a:gd name="connsiteY51" fmla="*/ 1605441 h 1983538"/>
                <a:gd name="connsiteX52" fmla="*/ 1984381 w 2117023"/>
                <a:gd name="connsiteY52" fmla="*/ 1660859 h 1983538"/>
                <a:gd name="connsiteX53" fmla="*/ 1970527 w 2117023"/>
                <a:gd name="connsiteY53" fmla="*/ 1799404 h 1983538"/>
                <a:gd name="connsiteX54" fmla="*/ 1928963 w 2117023"/>
                <a:gd name="connsiteY54" fmla="*/ 1813259 h 1983538"/>
                <a:gd name="connsiteX55" fmla="*/ 1790417 w 2117023"/>
                <a:gd name="connsiteY55" fmla="*/ 1799404 h 1983538"/>
                <a:gd name="connsiteX56" fmla="*/ 1651872 w 2117023"/>
                <a:gd name="connsiteY56" fmla="*/ 1730132 h 1983538"/>
                <a:gd name="connsiteX57" fmla="*/ 1596454 w 2117023"/>
                <a:gd name="connsiteY57" fmla="*/ 1674713 h 1983538"/>
                <a:gd name="connsiteX58" fmla="*/ 1554890 w 2117023"/>
                <a:gd name="connsiteY58" fmla="*/ 1647004 h 1983538"/>
                <a:gd name="connsiteX59" fmla="*/ 1444054 w 2117023"/>
                <a:gd name="connsiteY59" fmla="*/ 1536168 h 1983538"/>
                <a:gd name="connsiteX60" fmla="*/ 1374781 w 2117023"/>
                <a:gd name="connsiteY60" fmla="*/ 1411477 h 1983538"/>
                <a:gd name="connsiteX61" fmla="*/ 1347072 w 2117023"/>
                <a:gd name="connsiteY61" fmla="*/ 1356059 h 1983538"/>
                <a:gd name="connsiteX62" fmla="*/ 1333217 w 2117023"/>
                <a:gd name="connsiteY62" fmla="*/ 1314495 h 1983538"/>
                <a:gd name="connsiteX63" fmla="*/ 1291654 w 2117023"/>
                <a:gd name="connsiteY63" fmla="*/ 1272932 h 1983538"/>
                <a:gd name="connsiteX64" fmla="*/ 1333217 w 2117023"/>
                <a:gd name="connsiteY64" fmla="*/ 1397623 h 1983538"/>
                <a:gd name="connsiteX65" fmla="*/ 1347072 w 2117023"/>
                <a:gd name="connsiteY65" fmla="*/ 1453041 h 1983538"/>
                <a:gd name="connsiteX66" fmla="*/ 1416345 w 2117023"/>
                <a:gd name="connsiteY66" fmla="*/ 1550023 h 1983538"/>
                <a:gd name="connsiteX67" fmla="*/ 1444054 w 2117023"/>
                <a:gd name="connsiteY67" fmla="*/ 1619295 h 1983538"/>
                <a:gd name="connsiteX68" fmla="*/ 1513327 w 2117023"/>
                <a:gd name="connsiteY68" fmla="*/ 1716277 h 1983538"/>
                <a:gd name="connsiteX69" fmla="*/ 1624163 w 2117023"/>
                <a:gd name="connsiteY69" fmla="*/ 1771695 h 1983538"/>
                <a:gd name="connsiteX70" fmla="*/ 1665727 w 2117023"/>
                <a:gd name="connsiteY70" fmla="*/ 1799404 h 1983538"/>
                <a:gd name="connsiteX71" fmla="*/ 1707290 w 2117023"/>
                <a:gd name="connsiteY71" fmla="*/ 1965659 h 1983538"/>
                <a:gd name="connsiteX72" fmla="*/ 1638017 w 2117023"/>
                <a:gd name="connsiteY72" fmla="*/ 1979513 h 1983538"/>
                <a:gd name="connsiteX73" fmla="*/ 1416345 w 2117023"/>
                <a:gd name="connsiteY73" fmla="*/ 1965659 h 1983538"/>
                <a:gd name="connsiteX74" fmla="*/ 1374781 w 2117023"/>
                <a:gd name="connsiteY74" fmla="*/ 1924095 h 1983538"/>
                <a:gd name="connsiteX75" fmla="*/ 1333217 w 2117023"/>
                <a:gd name="connsiteY75" fmla="*/ 1896386 h 1983538"/>
                <a:gd name="connsiteX76" fmla="*/ 1291654 w 2117023"/>
                <a:gd name="connsiteY76" fmla="*/ 1827113 h 1983538"/>
                <a:gd name="connsiteX77" fmla="*/ 1180817 w 2117023"/>
                <a:gd name="connsiteY77" fmla="*/ 1702423 h 1983538"/>
                <a:gd name="connsiteX78" fmla="*/ 1125399 w 2117023"/>
                <a:gd name="connsiteY78" fmla="*/ 1591586 h 1983538"/>
                <a:gd name="connsiteX79" fmla="*/ 1069981 w 2117023"/>
                <a:gd name="connsiteY79" fmla="*/ 1494604 h 1983538"/>
                <a:gd name="connsiteX80" fmla="*/ 1028417 w 2117023"/>
                <a:gd name="connsiteY80" fmla="*/ 1453041 h 1983538"/>
                <a:gd name="connsiteX81" fmla="*/ 1125399 w 2117023"/>
                <a:gd name="connsiteY81" fmla="*/ 1591586 h 1983538"/>
                <a:gd name="connsiteX82" fmla="*/ 1153108 w 2117023"/>
                <a:gd name="connsiteY82" fmla="*/ 1647004 h 1983538"/>
                <a:gd name="connsiteX83" fmla="*/ 1222381 w 2117023"/>
                <a:gd name="connsiteY83" fmla="*/ 1757841 h 1983538"/>
                <a:gd name="connsiteX84" fmla="*/ 1180817 w 2117023"/>
                <a:gd name="connsiteY84" fmla="*/ 1868677 h 1983538"/>
                <a:gd name="connsiteX85" fmla="*/ 1056127 w 2117023"/>
                <a:gd name="connsiteY85" fmla="*/ 1854823 h 1983538"/>
                <a:gd name="connsiteX86" fmla="*/ 1000708 w 2117023"/>
                <a:gd name="connsiteY86" fmla="*/ 1827113 h 1983538"/>
                <a:gd name="connsiteX87" fmla="*/ 917581 w 2117023"/>
                <a:gd name="connsiteY87" fmla="*/ 1743986 h 1983538"/>
                <a:gd name="connsiteX88" fmla="*/ 876017 w 2117023"/>
                <a:gd name="connsiteY88" fmla="*/ 1702423 h 1983538"/>
                <a:gd name="connsiteX89" fmla="*/ 834454 w 2117023"/>
                <a:gd name="connsiteY89" fmla="*/ 1674713 h 1983538"/>
                <a:gd name="connsiteX90" fmla="*/ 806745 w 2117023"/>
                <a:gd name="connsiteY90" fmla="*/ 1633150 h 1983538"/>
                <a:gd name="connsiteX91" fmla="*/ 709763 w 2117023"/>
                <a:gd name="connsiteY91" fmla="*/ 1563877 h 1983538"/>
                <a:gd name="connsiteX92" fmla="*/ 612781 w 2117023"/>
                <a:gd name="connsiteY92" fmla="*/ 1425332 h 1983538"/>
                <a:gd name="connsiteX93" fmla="*/ 585072 w 2117023"/>
                <a:gd name="connsiteY93" fmla="*/ 1383768 h 1983538"/>
                <a:gd name="connsiteX94" fmla="*/ 543508 w 2117023"/>
                <a:gd name="connsiteY94" fmla="*/ 1342204 h 1983538"/>
                <a:gd name="connsiteX95" fmla="*/ 515799 w 2117023"/>
                <a:gd name="connsiteY95" fmla="*/ 1259077 h 1983538"/>
                <a:gd name="connsiteX96" fmla="*/ 501945 w 2117023"/>
                <a:gd name="connsiteY96" fmla="*/ 1217513 h 1983538"/>
                <a:gd name="connsiteX97" fmla="*/ 474236 w 2117023"/>
                <a:gd name="connsiteY97" fmla="*/ 1148241 h 1983538"/>
                <a:gd name="connsiteX98" fmla="*/ 446527 w 2117023"/>
                <a:gd name="connsiteY98" fmla="*/ 981986 h 1983538"/>
                <a:gd name="connsiteX99" fmla="*/ 418817 w 2117023"/>
                <a:gd name="connsiteY99" fmla="*/ 774168 h 1983538"/>
                <a:gd name="connsiteX100" fmla="*/ 391108 w 2117023"/>
                <a:gd name="connsiteY100" fmla="*/ 413950 h 1983538"/>
                <a:gd name="connsiteX101" fmla="*/ 377254 w 2117023"/>
                <a:gd name="connsiteY101" fmla="*/ 372386 h 1983538"/>
                <a:gd name="connsiteX102" fmla="*/ 349545 w 2117023"/>
                <a:gd name="connsiteY102" fmla="*/ 316968 h 1983538"/>
                <a:gd name="connsiteX103" fmla="*/ 280272 w 2117023"/>
                <a:gd name="connsiteY103" fmla="*/ 206132 h 1983538"/>
                <a:gd name="connsiteX104" fmla="*/ 197145 w 2117023"/>
                <a:gd name="connsiteY104" fmla="*/ 150713 h 1983538"/>
                <a:gd name="connsiteX105" fmla="*/ 114017 w 2117023"/>
                <a:gd name="connsiteY105" fmla="*/ 81441 h 1983538"/>
                <a:gd name="connsiteX106" fmla="*/ 44745 w 2117023"/>
                <a:gd name="connsiteY106" fmla="*/ 26023 h 19835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Lst>
              <a:rect l="l" t="t" r="r" b="b"/>
              <a:pathLst>
                <a:path w="2117023" h="1983538">
                  <a:moveTo>
                    <a:pt x="1180817" y="164568"/>
                  </a:moveTo>
                  <a:cubicBezTo>
                    <a:pt x="1405840" y="239575"/>
                    <a:pt x="1279825" y="183801"/>
                    <a:pt x="1596454" y="524786"/>
                  </a:cubicBezTo>
                  <a:cubicBezTo>
                    <a:pt x="1610507" y="539920"/>
                    <a:pt x="1611085" y="564219"/>
                    <a:pt x="1624163" y="580204"/>
                  </a:cubicBezTo>
                  <a:cubicBezTo>
                    <a:pt x="1653113" y="615588"/>
                    <a:pt x="1688818" y="644859"/>
                    <a:pt x="1721145" y="677186"/>
                  </a:cubicBezTo>
                  <a:cubicBezTo>
                    <a:pt x="1734999" y="691041"/>
                    <a:pt x="1751840" y="702448"/>
                    <a:pt x="1762708" y="718750"/>
                  </a:cubicBezTo>
                  <a:cubicBezTo>
                    <a:pt x="1771944" y="732604"/>
                    <a:pt x="1778643" y="748539"/>
                    <a:pt x="1790417" y="760313"/>
                  </a:cubicBezTo>
                  <a:cubicBezTo>
                    <a:pt x="1802191" y="772087"/>
                    <a:pt x="1819189" y="777363"/>
                    <a:pt x="1831981" y="788023"/>
                  </a:cubicBezTo>
                  <a:cubicBezTo>
                    <a:pt x="1847033" y="800566"/>
                    <a:pt x="1858669" y="816835"/>
                    <a:pt x="1873545" y="829586"/>
                  </a:cubicBezTo>
                  <a:cubicBezTo>
                    <a:pt x="1891077" y="844613"/>
                    <a:pt x="1911431" y="856123"/>
                    <a:pt x="1928963" y="871150"/>
                  </a:cubicBezTo>
                  <a:cubicBezTo>
                    <a:pt x="1943839" y="883901"/>
                    <a:pt x="1955061" y="900684"/>
                    <a:pt x="1970527" y="912713"/>
                  </a:cubicBezTo>
                  <a:cubicBezTo>
                    <a:pt x="1996814" y="933159"/>
                    <a:pt x="2053654" y="968132"/>
                    <a:pt x="2053654" y="968132"/>
                  </a:cubicBezTo>
                  <a:cubicBezTo>
                    <a:pt x="2058272" y="981986"/>
                    <a:pt x="2060977" y="996633"/>
                    <a:pt x="2067508" y="1009695"/>
                  </a:cubicBezTo>
                  <a:cubicBezTo>
                    <a:pt x="2074955" y="1024588"/>
                    <a:pt x="2093709" y="1034676"/>
                    <a:pt x="2095217" y="1051259"/>
                  </a:cubicBezTo>
                  <a:cubicBezTo>
                    <a:pt x="2103496" y="1142320"/>
                    <a:pt x="2091194" y="1147348"/>
                    <a:pt x="2053654" y="1203659"/>
                  </a:cubicBezTo>
                  <a:cubicBezTo>
                    <a:pt x="1993618" y="1194423"/>
                    <a:pt x="1931523" y="1194068"/>
                    <a:pt x="1873545" y="1175950"/>
                  </a:cubicBezTo>
                  <a:cubicBezTo>
                    <a:pt x="1854843" y="1170106"/>
                    <a:pt x="1848284" y="1145254"/>
                    <a:pt x="1831981" y="1134386"/>
                  </a:cubicBezTo>
                  <a:cubicBezTo>
                    <a:pt x="1819830" y="1126285"/>
                    <a:pt x="1804272" y="1125150"/>
                    <a:pt x="1790417" y="1120532"/>
                  </a:cubicBezTo>
                  <a:cubicBezTo>
                    <a:pt x="1776563" y="1106677"/>
                    <a:pt x="1765156" y="1089836"/>
                    <a:pt x="1748854" y="1078968"/>
                  </a:cubicBezTo>
                  <a:cubicBezTo>
                    <a:pt x="1736703" y="1070867"/>
                    <a:pt x="1719970" y="1072359"/>
                    <a:pt x="1707290" y="1065113"/>
                  </a:cubicBezTo>
                  <a:cubicBezTo>
                    <a:pt x="1687242" y="1053657"/>
                    <a:pt x="1670345" y="1037404"/>
                    <a:pt x="1651872" y="1023550"/>
                  </a:cubicBezTo>
                  <a:cubicBezTo>
                    <a:pt x="1645672" y="1014250"/>
                    <a:pt x="1597840" y="936613"/>
                    <a:pt x="1582599" y="940423"/>
                  </a:cubicBezTo>
                  <a:cubicBezTo>
                    <a:pt x="1564126" y="945041"/>
                    <a:pt x="1573363" y="977368"/>
                    <a:pt x="1568745" y="995841"/>
                  </a:cubicBezTo>
                  <a:cubicBezTo>
                    <a:pt x="1600510" y="1091138"/>
                    <a:pt x="1557062" y="975396"/>
                    <a:pt x="1624163" y="1092823"/>
                  </a:cubicBezTo>
                  <a:cubicBezTo>
                    <a:pt x="1653999" y="1145037"/>
                    <a:pt x="1617090" y="1125617"/>
                    <a:pt x="1665727" y="1162095"/>
                  </a:cubicBezTo>
                  <a:cubicBezTo>
                    <a:pt x="1692369" y="1182076"/>
                    <a:pt x="1748854" y="1217513"/>
                    <a:pt x="1748854" y="1217513"/>
                  </a:cubicBezTo>
                  <a:cubicBezTo>
                    <a:pt x="1758090" y="1231368"/>
                    <a:pt x="1762443" y="1250252"/>
                    <a:pt x="1776563" y="1259077"/>
                  </a:cubicBezTo>
                  <a:cubicBezTo>
                    <a:pt x="1801331" y="1274557"/>
                    <a:pt x="1833566" y="1273724"/>
                    <a:pt x="1859690" y="1286786"/>
                  </a:cubicBezTo>
                  <a:cubicBezTo>
                    <a:pt x="1941235" y="1327559"/>
                    <a:pt x="1895511" y="1307962"/>
                    <a:pt x="1998236" y="1342204"/>
                  </a:cubicBezTo>
                  <a:lnTo>
                    <a:pt x="2039799" y="1356059"/>
                  </a:lnTo>
                  <a:lnTo>
                    <a:pt x="2081363" y="1369913"/>
                  </a:lnTo>
                  <a:cubicBezTo>
                    <a:pt x="2090599" y="1379150"/>
                    <a:pt x="2106925" y="1384738"/>
                    <a:pt x="2109072" y="1397623"/>
                  </a:cubicBezTo>
                  <a:cubicBezTo>
                    <a:pt x="2117023" y="1445331"/>
                    <a:pt x="2088460" y="1463347"/>
                    <a:pt x="2053654" y="1480750"/>
                  </a:cubicBezTo>
                  <a:cubicBezTo>
                    <a:pt x="2040592" y="1487281"/>
                    <a:pt x="2025945" y="1489986"/>
                    <a:pt x="2012090" y="1494604"/>
                  </a:cubicBezTo>
                  <a:cubicBezTo>
                    <a:pt x="1952054" y="1485368"/>
                    <a:pt x="1890910" y="1481627"/>
                    <a:pt x="1831981" y="1466895"/>
                  </a:cubicBezTo>
                  <a:cubicBezTo>
                    <a:pt x="1815827" y="1462857"/>
                    <a:pt x="1805310" y="1446633"/>
                    <a:pt x="1790417" y="1439186"/>
                  </a:cubicBezTo>
                  <a:cubicBezTo>
                    <a:pt x="1777355" y="1432655"/>
                    <a:pt x="1762708" y="1429950"/>
                    <a:pt x="1748854" y="1425332"/>
                  </a:cubicBezTo>
                  <a:cubicBezTo>
                    <a:pt x="1734999" y="1416096"/>
                    <a:pt x="1722183" y="1405070"/>
                    <a:pt x="1707290" y="1397623"/>
                  </a:cubicBezTo>
                  <a:cubicBezTo>
                    <a:pt x="1694228" y="1391092"/>
                    <a:pt x="1678250" y="1391282"/>
                    <a:pt x="1665727" y="1383768"/>
                  </a:cubicBezTo>
                  <a:cubicBezTo>
                    <a:pt x="1654526" y="1377047"/>
                    <a:pt x="1648217" y="1364219"/>
                    <a:pt x="1638017" y="1356059"/>
                  </a:cubicBezTo>
                  <a:cubicBezTo>
                    <a:pt x="1528481" y="1268430"/>
                    <a:pt x="1674064" y="1407002"/>
                    <a:pt x="1554890" y="1272932"/>
                  </a:cubicBezTo>
                  <a:cubicBezTo>
                    <a:pt x="1533195" y="1248525"/>
                    <a:pt x="1503731" y="1230830"/>
                    <a:pt x="1485617" y="1203659"/>
                  </a:cubicBezTo>
                  <a:cubicBezTo>
                    <a:pt x="1476381" y="1189804"/>
                    <a:pt x="1468568" y="1174887"/>
                    <a:pt x="1457908" y="1162095"/>
                  </a:cubicBezTo>
                  <a:cubicBezTo>
                    <a:pt x="1445365" y="1147043"/>
                    <a:pt x="1396752" y="1120532"/>
                    <a:pt x="1416345" y="1120532"/>
                  </a:cubicBezTo>
                  <a:cubicBezTo>
                    <a:pt x="1439436" y="1120532"/>
                    <a:pt x="1453290" y="1148241"/>
                    <a:pt x="1471763" y="1162095"/>
                  </a:cubicBezTo>
                  <a:cubicBezTo>
                    <a:pt x="1476381" y="1175950"/>
                    <a:pt x="1478103" y="1191136"/>
                    <a:pt x="1485617" y="1203659"/>
                  </a:cubicBezTo>
                  <a:cubicBezTo>
                    <a:pt x="1492338" y="1214860"/>
                    <a:pt x="1504965" y="1221333"/>
                    <a:pt x="1513327" y="1231368"/>
                  </a:cubicBezTo>
                  <a:cubicBezTo>
                    <a:pt x="1528109" y="1249107"/>
                    <a:pt x="1539443" y="1269623"/>
                    <a:pt x="1554890" y="1286786"/>
                  </a:cubicBezTo>
                  <a:cubicBezTo>
                    <a:pt x="1581104" y="1315913"/>
                    <a:pt x="1616280" y="1337308"/>
                    <a:pt x="1638017" y="1369913"/>
                  </a:cubicBezTo>
                  <a:cubicBezTo>
                    <a:pt x="1671333" y="1419886"/>
                    <a:pt x="1691914" y="1456644"/>
                    <a:pt x="1748854" y="1494604"/>
                  </a:cubicBezTo>
                  <a:cubicBezTo>
                    <a:pt x="1762708" y="1503840"/>
                    <a:pt x="1777886" y="1511348"/>
                    <a:pt x="1790417" y="1522313"/>
                  </a:cubicBezTo>
                  <a:cubicBezTo>
                    <a:pt x="1814993" y="1543817"/>
                    <a:pt x="1828710" y="1581259"/>
                    <a:pt x="1859690" y="1591586"/>
                  </a:cubicBezTo>
                  <a:cubicBezTo>
                    <a:pt x="1873545" y="1596204"/>
                    <a:pt x="1888488" y="1598349"/>
                    <a:pt x="1901254" y="1605441"/>
                  </a:cubicBezTo>
                  <a:cubicBezTo>
                    <a:pt x="1930365" y="1621614"/>
                    <a:pt x="1984381" y="1660859"/>
                    <a:pt x="1984381" y="1660859"/>
                  </a:cubicBezTo>
                  <a:cubicBezTo>
                    <a:pt x="2003177" y="1717244"/>
                    <a:pt x="2015350" y="1727687"/>
                    <a:pt x="1970527" y="1799404"/>
                  </a:cubicBezTo>
                  <a:cubicBezTo>
                    <a:pt x="1962787" y="1811788"/>
                    <a:pt x="1942818" y="1808641"/>
                    <a:pt x="1928963" y="1813259"/>
                  </a:cubicBezTo>
                  <a:cubicBezTo>
                    <a:pt x="1882781" y="1808641"/>
                    <a:pt x="1834872" y="1812740"/>
                    <a:pt x="1790417" y="1799404"/>
                  </a:cubicBezTo>
                  <a:cubicBezTo>
                    <a:pt x="1740962" y="1784568"/>
                    <a:pt x="1651872" y="1730132"/>
                    <a:pt x="1651872" y="1730132"/>
                  </a:cubicBezTo>
                  <a:cubicBezTo>
                    <a:pt x="1633399" y="1711659"/>
                    <a:pt x="1616289" y="1691715"/>
                    <a:pt x="1596454" y="1674713"/>
                  </a:cubicBezTo>
                  <a:cubicBezTo>
                    <a:pt x="1583812" y="1663877"/>
                    <a:pt x="1567211" y="1658205"/>
                    <a:pt x="1554890" y="1647004"/>
                  </a:cubicBezTo>
                  <a:cubicBezTo>
                    <a:pt x="1516229" y="1611858"/>
                    <a:pt x="1444054" y="1536168"/>
                    <a:pt x="1444054" y="1536168"/>
                  </a:cubicBezTo>
                  <a:cubicBezTo>
                    <a:pt x="1405739" y="1421226"/>
                    <a:pt x="1470062" y="1602038"/>
                    <a:pt x="1374781" y="1411477"/>
                  </a:cubicBezTo>
                  <a:cubicBezTo>
                    <a:pt x="1365545" y="1393004"/>
                    <a:pt x="1355208" y="1375042"/>
                    <a:pt x="1347072" y="1356059"/>
                  </a:cubicBezTo>
                  <a:cubicBezTo>
                    <a:pt x="1341319" y="1342636"/>
                    <a:pt x="1341318" y="1326646"/>
                    <a:pt x="1333217" y="1314495"/>
                  </a:cubicBezTo>
                  <a:cubicBezTo>
                    <a:pt x="1322349" y="1298193"/>
                    <a:pt x="1305508" y="1286786"/>
                    <a:pt x="1291654" y="1272932"/>
                  </a:cubicBezTo>
                  <a:cubicBezTo>
                    <a:pt x="1324842" y="1472068"/>
                    <a:pt x="1280088" y="1273656"/>
                    <a:pt x="1333217" y="1397623"/>
                  </a:cubicBezTo>
                  <a:cubicBezTo>
                    <a:pt x="1340718" y="1415125"/>
                    <a:pt x="1339571" y="1435539"/>
                    <a:pt x="1347072" y="1453041"/>
                  </a:cubicBezTo>
                  <a:cubicBezTo>
                    <a:pt x="1356808" y="1475758"/>
                    <a:pt x="1407478" y="1534063"/>
                    <a:pt x="1416345" y="1550023"/>
                  </a:cubicBezTo>
                  <a:cubicBezTo>
                    <a:pt x="1428423" y="1571763"/>
                    <a:pt x="1432932" y="1597051"/>
                    <a:pt x="1444054" y="1619295"/>
                  </a:cubicBezTo>
                  <a:cubicBezTo>
                    <a:pt x="1462866" y="1656919"/>
                    <a:pt x="1480872" y="1690313"/>
                    <a:pt x="1513327" y="1716277"/>
                  </a:cubicBezTo>
                  <a:cubicBezTo>
                    <a:pt x="1566826" y="1759076"/>
                    <a:pt x="1552509" y="1735868"/>
                    <a:pt x="1624163" y="1771695"/>
                  </a:cubicBezTo>
                  <a:cubicBezTo>
                    <a:pt x="1639056" y="1779142"/>
                    <a:pt x="1651872" y="1790168"/>
                    <a:pt x="1665727" y="1799404"/>
                  </a:cubicBezTo>
                  <a:cubicBezTo>
                    <a:pt x="1695194" y="1843604"/>
                    <a:pt x="1761654" y="1902235"/>
                    <a:pt x="1707290" y="1965659"/>
                  </a:cubicBezTo>
                  <a:cubicBezTo>
                    <a:pt x="1691965" y="1983538"/>
                    <a:pt x="1661108" y="1974895"/>
                    <a:pt x="1638017" y="1979513"/>
                  </a:cubicBezTo>
                  <a:cubicBezTo>
                    <a:pt x="1564126" y="1974895"/>
                    <a:pt x="1488792" y="1980911"/>
                    <a:pt x="1416345" y="1965659"/>
                  </a:cubicBezTo>
                  <a:cubicBezTo>
                    <a:pt x="1397172" y="1961623"/>
                    <a:pt x="1389833" y="1936638"/>
                    <a:pt x="1374781" y="1924095"/>
                  </a:cubicBezTo>
                  <a:cubicBezTo>
                    <a:pt x="1361989" y="1913435"/>
                    <a:pt x="1347072" y="1905622"/>
                    <a:pt x="1333217" y="1896386"/>
                  </a:cubicBezTo>
                  <a:cubicBezTo>
                    <a:pt x="1319363" y="1873295"/>
                    <a:pt x="1308186" y="1848369"/>
                    <a:pt x="1291654" y="1827113"/>
                  </a:cubicBezTo>
                  <a:cubicBezTo>
                    <a:pt x="1141888" y="1634555"/>
                    <a:pt x="1335683" y="1923659"/>
                    <a:pt x="1180817" y="1702423"/>
                  </a:cubicBezTo>
                  <a:cubicBezTo>
                    <a:pt x="1114266" y="1607350"/>
                    <a:pt x="1157247" y="1665897"/>
                    <a:pt x="1125399" y="1591586"/>
                  </a:cubicBezTo>
                  <a:cubicBezTo>
                    <a:pt x="1113443" y="1563689"/>
                    <a:pt x="1090442" y="1519157"/>
                    <a:pt x="1069981" y="1494604"/>
                  </a:cubicBezTo>
                  <a:cubicBezTo>
                    <a:pt x="1057438" y="1479552"/>
                    <a:pt x="1022221" y="1434453"/>
                    <a:pt x="1028417" y="1453041"/>
                  </a:cubicBezTo>
                  <a:cubicBezTo>
                    <a:pt x="1040449" y="1489136"/>
                    <a:pt x="1102819" y="1555458"/>
                    <a:pt x="1125399" y="1591586"/>
                  </a:cubicBezTo>
                  <a:cubicBezTo>
                    <a:pt x="1136345" y="1609100"/>
                    <a:pt x="1142702" y="1629164"/>
                    <a:pt x="1153108" y="1647004"/>
                  </a:cubicBezTo>
                  <a:cubicBezTo>
                    <a:pt x="1175061" y="1684637"/>
                    <a:pt x="1222381" y="1757841"/>
                    <a:pt x="1222381" y="1757841"/>
                  </a:cubicBezTo>
                  <a:cubicBezTo>
                    <a:pt x="1221035" y="1764570"/>
                    <a:pt x="1210435" y="1863292"/>
                    <a:pt x="1180817" y="1868677"/>
                  </a:cubicBezTo>
                  <a:cubicBezTo>
                    <a:pt x="1139672" y="1876158"/>
                    <a:pt x="1097690" y="1859441"/>
                    <a:pt x="1056127" y="1854823"/>
                  </a:cubicBezTo>
                  <a:cubicBezTo>
                    <a:pt x="1037654" y="1845586"/>
                    <a:pt x="1016836" y="1840015"/>
                    <a:pt x="1000708" y="1827113"/>
                  </a:cubicBezTo>
                  <a:cubicBezTo>
                    <a:pt x="970109" y="1802633"/>
                    <a:pt x="945290" y="1771695"/>
                    <a:pt x="917581" y="1743986"/>
                  </a:cubicBezTo>
                  <a:cubicBezTo>
                    <a:pt x="903726" y="1730132"/>
                    <a:pt x="892319" y="1713292"/>
                    <a:pt x="876017" y="1702423"/>
                  </a:cubicBezTo>
                  <a:lnTo>
                    <a:pt x="834454" y="1674713"/>
                  </a:lnTo>
                  <a:cubicBezTo>
                    <a:pt x="825218" y="1660859"/>
                    <a:pt x="819537" y="1643810"/>
                    <a:pt x="806745" y="1633150"/>
                  </a:cubicBezTo>
                  <a:cubicBezTo>
                    <a:pt x="690462" y="1536248"/>
                    <a:pt x="807048" y="1677375"/>
                    <a:pt x="709763" y="1563877"/>
                  </a:cubicBezTo>
                  <a:cubicBezTo>
                    <a:pt x="678988" y="1527974"/>
                    <a:pt x="636629" y="1461105"/>
                    <a:pt x="612781" y="1425332"/>
                  </a:cubicBezTo>
                  <a:cubicBezTo>
                    <a:pt x="603545" y="1411477"/>
                    <a:pt x="596846" y="1395542"/>
                    <a:pt x="585072" y="1383768"/>
                  </a:cubicBezTo>
                  <a:lnTo>
                    <a:pt x="543508" y="1342204"/>
                  </a:lnTo>
                  <a:lnTo>
                    <a:pt x="515799" y="1259077"/>
                  </a:lnTo>
                  <a:cubicBezTo>
                    <a:pt x="511181" y="1245222"/>
                    <a:pt x="507369" y="1231072"/>
                    <a:pt x="501945" y="1217513"/>
                  </a:cubicBezTo>
                  <a:lnTo>
                    <a:pt x="474236" y="1148241"/>
                  </a:lnTo>
                  <a:cubicBezTo>
                    <a:pt x="465000" y="1092823"/>
                    <a:pt x="451614" y="1037938"/>
                    <a:pt x="446527" y="981986"/>
                  </a:cubicBezTo>
                  <a:cubicBezTo>
                    <a:pt x="430948" y="810623"/>
                    <a:pt x="445044" y="879072"/>
                    <a:pt x="418817" y="774168"/>
                  </a:cubicBezTo>
                  <a:cubicBezTo>
                    <a:pt x="411820" y="627220"/>
                    <a:pt x="422070" y="537799"/>
                    <a:pt x="391108" y="413950"/>
                  </a:cubicBezTo>
                  <a:cubicBezTo>
                    <a:pt x="387566" y="399782"/>
                    <a:pt x="383007" y="385809"/>
                    <a:pt x="377254" y="372386"/>
                  </a:cubicBezTo>
                  <a:cubicBezTo>
                    <a:pt x="369118" y="353403"/>
                    <a:pt x="357933" y="335841"/>
                    <a:pt x="349545" y="316968"/>
                  </a:cubicBezTo>
                  <a:cubicBezTo>
                    <a:pt x="319950" y="250378"/>
                    <a:pt x="335175" y="248835"/>
                    <a:pt x="280272" y="206132"/>
                  </a:cubicBezTo>
                  <a:cubicBezTo>
                    <a:pt x="253985" y="185686"/>
                    <a:pt x="197145" y="150713"/>
                    <a:pt x="197145" y="150713"/>
                  </a:cubicBezTo>
                  <a:cubicBezTo>
                    <a:pt x="142518" y="68774"/>
                    <a:pt x="203507" y="145362"/>
                    <a:pt x="114017" y="81441"/>
                  </a:cubicBezTo>
                  <a:cubicBezTo>
                    <a:pt x="0" y="0"/>
                    <a:pt x="124317" y="65808"/>
                    <a:pt x="44745" y="26023"/>
                  </a:cubicBez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nvGrpSpPr>
            <p:cNvPr id="10" name="Group 4"/>
            <p:cNvGrpSpPr>
              <a:grpSpLocks noChangeAspect="1"/>
            </p:cNvGrpSpPr>
            <p:nvPr/>
          </p:nvGrpSpPr>
          <p:grpSpPr bwMode="auto">
            <a:xfrm>
              <a:off x="2142203" y="3271628"/>
              <a:ext cx="3753772" cy="3172036"/>
              <a:chOff x="1804" y="2445"/>
              <a:chExt cx="1910" cy="1614"/>
            </a:xfrm>
          </p:grpSpPr>
          <p:sp>
            <p:nvSpPr>
              <p:cNvPr id="11" name="AutoShape 3"/>
              <p:cNvSpPr>
                <a:spLocks noChangeAspect="1" noChangeArrowheads="1" noTextEdit="1"/>
              </p:cNvSpPr>
              <p:nvPr/>
            </p:nvSpPr>
            <p:spPr bwMode="auto">
              <a:xfrm>
                <a:off x="2277" y="2445"/>
                <a:ext cx="1437" cy="161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2" name="Freeform 7"/>
              <p:cNvSpPr>
                <a:spLocks/>
              </p:cNvSpPr>
              <p:nvPr/>
            </p:nvSpPr>
            <p:spPr bwMode="auto">
              <a:xfrm>
                <a:off x="2386" y="2598"/>
                <a:ext cx="1219" cy="1139"/>
              </a:xfrm>
              <a:custGeom>
                <a:avLst/>
                <a:gdLst/>
                <a:ahLst/>
                <a:cxnLst>
                  <a:cxn ang="0">
                    <a:pos x="2438" y="2817"/>
                  </a:cxn>
                  <a:cxn ang="0">
                    <a:pos x="0" y="0"/>
                  </a:cxn>
                  <a:cxn ang="0">
                    <a:pos x="0" y="2817"/>
                  </a:cxn>
                  <a:cxn ang="0">
                    <a:pos x="2438" y="2817"/>
                  </a:cxn>
                </a:cxnLst>
                <a:rect l="0" t="0" r="r" b="b"/>
                <a:pathLst>
                  <a:path w="2438" h="2817">
                    <a:moveTo>
                      <a:pt x="2438" y="2817"/>
                    </a:moveTo>
                    <a:lnTo>
                      <a:pt x="0" y="0"/>
                    </a:lnTo>
                    <a:lnTo>
                      <a:pt x="0" y="2817"/>
                    </a:lnTo>
                    <a:lnTo>
                      <a:pt x="2438" y="2817"/>
                    </a:lnTo>
                    <a:close/>
                  </a:path>
                </a:pathLst>
              </a:custGeom>
              <a:solidFill>
                <a:srgbClr val="FFEA00"/>
              </a:solidFill>
              <a:ln w="9525">
                <a:noFill/>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3" name="Freeform 8"/>
              <p:cNvSpPr>
                <a:spLocks/>
              </p:cNvSpPr>
              <p:nvPr/>
            </p:nvSpPr>
            <p:spPr bwMode="auto">
              <a:xfrm>
                <a:off x="2885" y="2937"/>
                <a:ext cx="564" cy="906"/>
              </a:xfrm>
              <a:custGeom>
                <a:avLst/>
                <a:gdLst/>
                <a:ahLst/>
                <a:cxnLst>
                  <a:cxn ang="0">
                    <a:pos x="1126" y="0"/>
                  </a:cxn>
                  <a:cxn ang="0">
                    <a:pos x="0" y="1285"/>
                  </a:cxn>
                  <a:cxn ang="0">
                    <a:pos x="1028" y="1812"/>
                  </a:cxn>
                  <a:cxn ang="0">
                    <a:pos x="1126" y="0"/>
                  </a:cxn>
                </a:cxnLst>
                <a:rect l="0" t="0" r="r" b="b"/>
                <a:pathLst>
                  <a:path w="1126" h="1812">
                    <a:moveTo>
                      <a:pt x="1126" y="0"/>
                    </a:moveTo>
                    <a:lnTo>
                      <a:pt x="0" y="1285"/>
                    </a:lnTo>
                    <a:lnTo>
                      <a:pt x="1028" y="1812"/>
                    </a:lnTo>
                    <a:lnTo>
                      <a:pt x="1126" y="0"/>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4" name="Freeform 9"/>
              <p:cNvSpPr>
                <a:spLocks/>
              </p:cNvSpPr>
              <p:nvPr/>
            </p:nvSpPr>
            <p:spPr bwMode="auto">
              <a:xfrm>
                <a:off x="3160" y="2601"/>
                <a:ext cx="387" cy="323"/>
              </a:xfrm>
              <a:custGeom>
                <a:avLst/>
                <a:gdLst/>
                <a:ahLst/>
                <a:cxnLst>
                  <a:cxn ang="0">
                    <a:pos x="598" y="584"/>
                  </a:cxn>
                  <a:cxn ang="0">
                    <a:pos x="704" y="390"/>
                  </a:cxn>
                  <a:cxn ang="0">
                    <a:pos x="707" y="266"/>
                  </a:cxn>
                  <a:cxn ang="0">
                    <a:pos x="589" y="83"/>
                  </a:cxn>
                  <a:cxn ang="0">
                    <a:pos x="503" y="49"/>
                  </a:cxn>
                  <a:cxn ang="0">
                    <a:pos x="451" y="46"/>
                  </a:cxn>
                  <a:cxn ang="0">
                    <a:pos x="359" y="55"/>
                  </a:cxn>
                  <a:cxn ang="0">
                    <a:pos x="228" y="95"/>
                  </a:cxn>
                  <a:cxn ang="0">
                    <a:pos x="124" y="166"/>
                  </a:cxn>
                  <a:cxn ang="0">
                    <a:pos x="47" y="344"/>
                  </a:cxn>
                  <a:cxn ang="0">
                    <a:pos x="93" y="413"/>
                  </a:cxn>
                  <a:cxn ang="0">
                    <a:pos x="168" y="468"/>
                  </a:cxn>
                  <a:cxn ang="0">
                    <a:pos x="286" y="522"/>
                  </a:cxn>
                  <a:cxn ang="0">
                    <a:pos x="426" y="527"/>
                  </a:cxn>
                  <a:cxn ang="0">
                    <a:pos x="522" y="477"/>
                  </a:cxn>
                  <a:cxn ang="0">
                    <a:pos x="537" y="287"/>
                  </a:cxn>
                  <a:cxn ang="0">
                    <a:pos x="441" y="189"/>
                  </a:cxn>
                  <a:cxn ang="0">
                    <a:pos x="297" y="214"/>
                  </a:cxn>
                  <a:cxn ang="0">
                    <a:pos x="225" y="294"/>
                  </a:cxn>
                  <a:cxn ang="0">
                    <a:pos x="235" y="397"/>
                  </a:cxn>
                  <a:cxn ang="0">
                    <a:pos x="310" y="434"/>
                  </a:cxn>
                  <a:cxn ang="0">
                    <a:pos x="413" y="384"/>
                  </a:cxn>
                  <a:cxn ang="0">
                    <a:pos x="408" y="299"/>
                  </a:cxn>
                  <a:cxn ang="0">
                    <a:pos x="330" y="289"/>
                  </a:cxn>
                  <a:cxn ang="0">
                    <a:pos x="336" y="274"/>
                  </a:cxn>
                  <a:cxn ang="0">
                    <a:pos x="447" y="308"/>
                  </a:cxn>
                  <a:cxn ang="0">
                    <a:pos x="470" y="424"/>
                  </a:cxn>
                  <a:cxn ang="0">
                    <a:pos x="393" y="478"/>
                  </a:cxn>
                  <a:cxn ang="0">
                    <a:pos x="302" y="482"/>
                  </a:cxn>
                  <a:cxn ang="0">
                    <a:pos x="181" y="392"/>
                  </a:cxn>
                  <a:cxn ang="0">
                    <a:pos x="171" y="317"/>
                  </a:cxn>
                  <a:cxn ang="0">
                    <a:pos x="196" y="243"/>
                  </a:cxn>
                  <a:cxn ang="0">
                    <a:pos x="271" y="170"/>
                  </a:cxn>
                  <a:cxn ang="0">
                    <a:pos x="431" y="150"/>
                  </a:cxn>
                  <a:cxn ang="0">
                    <a:pos x="553" y="191"/>
                  </a:cxn>
                  <a:cxn ang="0">
                    <a:pos x="635" y="375"/>
                  </a:cxn>
                  <a:cxn ang="0">
                    <a:pos x="606" y="475"/>
                  </a:cxn>
                  <a:cxn ang="0">
                    <a:pos x="576" y="531"/>
                  </a:cxn>
                  <a:cxn ang="0">
                    <a:pos x="500" y="584"/>
                  </a:cxn>
                  <a:cxn ang="0">
                    <a:pos x="359" y="599"/>
                  </a:cxn>
                  <a:cxn ang="0">
                    <a:pos x="284" y="581"/>
                  </a:cxn>
                  <a:cxn ang="0">
                    <a:pos x="188" y="535"/>
                  </a:cxn>
                  <a:cxn ang="0">
                    <a:pos x="77" y="455"/>
                  </a:cxn>
                  <a:cxn ang="0">
                    <a:pos x="5" y="341"/>
                  </a:cxn>
                  <a:cxn ang="0">
                    <a:pos x="0" y="284"/>
                  </a:cxn>
                  <a:cxn ang="0">
                    <a:pos x="15" y="206"/>
                  </a:cxn>
                  <a:cxn ang="0">
                    <a:pos x="78" y="106"/>
                  </a:cxn>
                  <a:cxn ang="0">
                    <a:pos x="227" y="24"/>
                  </a:cxn>
                  <a:cxn ang="0">
                    <a:pos x="312" y="6"/>
                  </a:cxn>
                  <a:cxn ang="0">
                    <a:pos x="426" y="0"/>
                  </a:cxn>
                  <a:cxn ang="0">
                    <a:pos x="580" y="28"/>
                  </a:cxn>
                  <a:cxn ang="0">
                    <a:pos x="722" y="127"/>
                  </a:cxn>
                  <a:cxn ang="0">
                    <a:pos x="759" y="191"/>
                  </a:cxn>
                  <a:cxn ang="0">
                    <a:pos x="774" y="286"/>
                  </a:cxn>
                  <a:cxn ang="0">
                    <a:pos x="740" y="431"/>
                  </a:cxn>
                  <a:cxn ang="0">
                    <a:pos x="601" y="602"/>
                  </a:cxn>
                </a:cxnLst>
                <a:rect l="0" t="0" r="r" b="b"/>
                <a:pathLst>
                  <a:path w="774" h="646">
                    <a:moveTo>
                      <a:pt x="542" y="646"/>
                    </a:moveTo>
                    <a:lnTo>
                      <a:pt x="550" y="638"/>
                    </a:lnTo>
                    <a:lnTo>
                      <a:pt x="570" y="617"/>
                    </a:lnTo>
                    <a:lnTo>
                      <a:pt x="598" y="584"/>
                    </a:lnTo>
                    <a:lnTo>
                      <a:pt x="630" y="542"/>
                    </a:lnTo>
                    <a:lnTo>
                      <a:pt x="661" y="495"/>
                    </a:lnTo>
                    <a:lnTo>
                      <a:pt x="687" y="444"/>
                    </a:lnTo>
                    <a:lnTo>
                      <a:pt x="704" y="390"/>
                    </a:lnTo>
                    <a:lnTo>
                      <a:pt x="707" y="339"/>
                    </a:lnTo>
                    <a:lnTo>
                      <a:pt x="709" y="330"/>
                    </a:lnTo>
                    <a:lnTo>
                      <a:pt x="709" y="304"/>
                    </a:lnTo>
                    <a:lnTo>
                      <a:pt x="707" y="266"/>
                    </a:lnTo>
                    <a:lnTo>
                      <a:pt x="697" y="220"/>
                    </a:lnTo>
                    <a:lnTo>
                      <a:pt x="676" y="173"/>
                    </a:lnTo>
                    <a:lnTo>
                      <a:pt x="642" y="126"/>
                    </a:lnTo>
                    <a:lnTo>
                      <a:pt x="589" y="83"/>
                    </a:lnTo>
                    <a:lnTo>
                      <a:pt x="514" y="52"/>
                    </a:lnTo>
                    <a:lnTo>
                      <a:pt x="513" y="52"/>
                    </a:lnTo>
                    <a:lnTo>
                      <a:pt x="509" y="50"/>
                    </a:lnTo>
                    <a:lnTo>
                      <a:pt x="503" y="49"/>
                    </a:lnTo>
                    <a:lnTo>
                      <a:pt x="493" y="47"/>
                    </a:lnTo>
                    <a:lnTo>
                      <a:pt x="482" y="46"/>
                    </a:lnTo>
                    <a:lnTo>
                      <a:pt x="469" y="46"/>
                    </a:lnTo>
                    <a:lnTo>
                      <a:pt x="451" y="46"/>
                    </a:lnTo>
                    <a:lnTo>
                      <a:pt x="433" y="46"/>
                    </a:lnTo>
                    <a:lnTo>
                      <a:pt x="410" y="47"/>
                    </a:lnTo>
                    <a:lnTo>
                      <a:pt x="387" y="50"/>
                    </a:lnTo>
                    <a:lnTo>
                      <a:pt x="359" y="55"/>
                    </a:lnTo>
                    <a:lnTo>
                      <a:pt x="330" y="60"/>
                    </a:lnTo>
                    <a:lnTo>
                      <a:pt x="299" y="70"/>
                    </a:lnTo>
                    <a:lnTo>
                      <a:pt x="264" y="81"/>
                    </a:lnTo>
                    <a:lnTo>
                      <a:pt x="228" y="95"/>
                    </a:lnTo>
                    <a:lnTo>
                      <a:pt x="189" y="111"/>
                    </a:lnTo>
                    <a:lnTo>
                      <a:pt x="179" y="117"/>
                    </a:lnTo>
                    <a:lnTo>
                      <a:pt x="155" y="137"/>
                    </a:lnTo>
                    <a:lnTo>
                      <a:pt x="124" y="166"/>
                    </a:lnTo>
                    <a:lnTo>
                      <a:pt x="90" y="204"/>
                    </a:lnTo>
                    <a:lnTo>
                      <a:pt x="62" y="246"/>
                    </a:lnTo>
                    <a:lnTo>
                      <a:pt x="44" y="295"/>
                    </a:lnTo>
                    <a:lnTo>
                      <a:pt x="47" y="344"/>
                    </a:lnTo>
                    <a:lnTo>
                      <a:pt x="73" y="395"/>
                    </a:lnTo>
                    <a:lnTo>
                      <a:pt x="75" y="397"/>
                    </a:lnTo>
                    <a:lnTo>
                      <a:pt x="82" y="403"/>
                    </a:lnTo>
                    <a:lnTo>
                      <a:pt x="93" y="413"/>
                    </a:lnTo>
                    <a:lnTo>
                      <a:pt x="106" y="424"/>
                    </a:lnTo>
                    <a:lnTo>
                      <a:pt x="124" y="439"/>
                    </a:lnTo>
                    <a:lnTo>
                      <a:pt x="145" y="454"/>
                    </a:lnTo>
                    <a:lnTo>
                      <a:pt x="168" y="468"/>
                    </a:lnTo>
                    <a:lnTo>
                      <a:pt x="194" y="485"/>
                    </a:lnTo>
                    <a:lnTo>
                      <a:pt x="222" y="498"/>
                    </a:lnTo>
                    <a:lnTo>
                      <a:pt x="253" y="511"/>
                    </a:lnTo>
                    <a:lnTo>
                      <a:pt x="286" y="522"/>
                    </a:lnTo>
                    <a:lnTo>
                      <a:pt x="318" y="529"/>
                    </a:lnTo>
                    <a:lnTo>
                      <a:pt x="353" y="534"/>
                    </a:lnTo>
                    <a:lnTo>
                      <a:pt x="389" y="532"/>
                    </a:lnTo>
                    <a:lnTo>
                      <a:pt x="426" y="527"/>
                    </a:lnTo>
                    <a:lnTo>
                      <a:pt x="462" y="516"/>
                    </a:lnTo>
                    <a:lnTo>
                      <a:pt x="472" y="513"/>
                    </a:lnTo>
                    <a:lnTo>
                      <a:pt x="495" y="499"/>
                    </a:lnTo>
                    <a:lnTo>
                      <a:pt x="522" y="477"/>
                    </a:lnTo>
                    <a:lnTo>
                      <a:pt x="550" y="446"/>
                    </a:lnTo>
                    <a:lnTo>
                      <a:pt x="566" y="403"/>
                    </a:lnTo>
                    <a:lnTo>
                      <a:pt x="565" y="351"/>
                    </a:lnTo>
                    <a:lnTo>
                      <a:pt x="537" y="287"/>
                    </a:lnTo>
                    <a:lnTo>
                      <a:pt x="477" y="210"/>
                    </a:lnTo>
                    <a:lnTo>
                      <a:pt x="472" y="207"/>
                    </a:lnTo>
                    <a:lnTo>
                      <a:pt x="460" y="199"/>
                    </a:lnTo>
                    <a:lnTo>
                      <a:pt x="441" y="189"/>
                    </a:lnTo>
                    <a:lnTo>
                      <a:pt x="415" y="183"/>
                    </a:lnTo>
                    <a:lnTo>
                      <a:pt x="380" y="183"/>
                    </a:lnTo>
                    <a:lnTo>
                      <a:pt x="341" y="191"/>
                    </a:lnTo>
                    <a:lnTo>
                      <a:pt x="297" y="214"/>
                    </a:lnTo>
                    <a:lnTo>
                      <a:pt x="246" y="253"/>
                    </a:lnTo>
                    <a:lnTo>
                      <a:pt x="243" y="258"/>
                    </a:lnTo>
                    <a:lnTo>
                      <a:pt x="235" y="273"/>
                    </a:lnTo>
                    <a:lnTo>
                      <a:pt x="225" y="294"/>
                    </a:lnTo>
                    <a:lnTo>
                      <a:pt x="217" y="320"/>
                    </a:lnTo>
                    <a:lnTo>
                      <a:pt x="214" y="348"/>
                    </a:lnTo>
                    <a:lnTo>
                      <a:pt x="219" y="374"/>
                    </a:lnTo>
                    <a:lnTo>
                      <a:pt x="235" y="397"/>
                    </a:lnTo>
                    <a:lnTo>
                      <a:pt x="266" y="415"/>
                    </a:lnTo>
                    <a:lnTo>
                      <a:pt x="273" y="418"/>
                    </a:lnTo>
                    <a:lnTo>
                      <a:pt x="287" y="426"/>
                    </a:lnTo>
                    <a:lnTo>
                      <a:pt x="310" y="434"/>
                    </a:lnTo>
                    <a:lnTo>
                      <a:pt x="338" y="437"/>
                    </a:lnTo>
                    <a:lnTo>
                      <a:pt x="366" y="433"/>
                    </a:lnTo>
                    <a:lnTo>
                      <a:pt x="392" y="416"/>
                    </a:lnTo>
                    <a:lnTo>
                      <a:pt x="413" y="384"/>
                    </a:lnTo>
                    <a:lnTo>
                      <a:pt x="428" y="330"/>
                    </a:lnTo>
                    <a:lnTo>
                      <a:pt x="426" y="325"/>
                    </a:lnTo>
                    <a:lnTo>
                      <a:pt x="418" y="313"/>
                    </a:lnTo>
                    <a:lnTo>
                      <a:pt x="408" y="299"/>
                    </a:lnTo>
                    <a:lnTo>
                      <a:pt x="393" y="284"/>
                    </a:lnTo>
                    <a:lnTo>
                      <a:pt x="375" y="276"/>
                    </a:lnTo>
                    <a:lnTo>
                      <a:pt x="353" y="276"/>
                    </a:lnTo>
                    <a:lnTo>
                      <a:pt x="330" y="289"/>
                    </a:lnTo>
                    <a:lnTo>
                      <a:pt x="302" y="318"/>
                    </a:lnTo>
                    <a:lnTo>
                      <a:pt x="307" y="312"/>
                    </a:lnTo>
                    <a:lnTo>
                      <a:pt x="318" y="294"/>
                    </a:lnTo>
                    <a:lnTo>
                      <a:pt x="336" y="274"/>
                    </a:lnTo>
                    <a:lnTo>
                      <a:pt x="359" y="258"/>
                    </a:lnTo>
                    <a:lnTo>
                      <a:pt x="385" y="253"/>
                    </a:lnTo>
                    <a:lnTo>
                      <a:pt x="416" y="268"/>
                    </a:lnTo>
                    <a:lnTo>
                      <a:pt x="447" y="308"/>
                    </a:lnTo>
                    <a:lnTo>
                      <a:pt x="478" y="380"/>
                    </a:lnTo>
                    <a:lnTo>
                      <a:pt x="480" y="393"/>
                    </a:lnTo>
                    <a:lnTo>
                      <a:pt x="478" y="408"/>
                    </a:lnTo>
                    <a:lnTo>
                      <a:pt x="470" y="424"/>
                    </a:lnTo>
                    <a:lnTo>
                      <a:pt x="459" y="441"/>
                    </a:lnTo>
                    <a:lnTo>
                      <a:pt x="442" y="457"/>
                    </a:lnTo>
                    <a:lnTo>
                      <a:pt x="421" y="470"/>
                    </a:lnTo>
                    <a:lnTo>
                      <a:pt x="393" y="478"/>
                    </a:lnTo>
                    <a:lnTo>
                      <a:pt x="359" y="483"/>
                    </a:lnTo>
                    <a:lnTo>
                      <a:pt x="351" y="483"/>
                    </a:lnTo>
                    <a:lnTo>
                      <a:pt x="331" y="483"/>
                    </a:lnTo>
                    <a:lnTo>
                      <a:pt x="302" y="482"/>
                    </a:lnTo>
                    <a:lnTo>
                      <a:pt x="269" y="472"/>
                    </a:lnTo>
                    <a:lnTo>
                      <a:pt x="235" y="457"/>
                    </a:lnTo>
                    <a:lnTo>
                      <a:pt x="206" y="431"/>
                    </a:lnTo>
                    <a:lnTo>
                      <a:pt x="181" y="392"/>
                    </a:lnTo>
                    <a:lnTo>
                      <a:pt x="170" y="339"/>
                    </a:lnTo>
                    <a:lnTo>
                      <a:pt x="170" y="336"/>
                    </a:lnTo>
                    <a:lnTo>
                      <a:pt x="170" y="330"/>
                    </a:lnTo>
                    <a:lnTo>
                      <a:pt x="171" y="317"/>
                    </a:lnTo>
                    <a:lnTo>
                      <a:pt x="175" y="302"/>
                    </a:lnTo>
                    <a:lnTo>
                      <a:pt x="179" y="284"/>
                    </a:lnTo>
                    <a:lnTo>
                      <a:pt x="186" y="264"/>
                    </a:lnTo>
                    <a:lnTo>
                      <a:pt x="196" y="243"/>
                    </a:lnTo>
                    <a:lnTo>
                      <a:pt x="209" y="224"/>
                    </a:lnTo>
                    <a:lnTo>
                      <a:pt x="225" y="204"/>
                    </a:lnTo>
                    <a:lnTo>
                      <a:pt x="245" y="186"/>
                    </a:lnTo>
                    <a:lnTo>
                      <a:pt x="271" y="170"/>
                    </a:lnTo>
                    <a:lnTo>
                      <a:pt x="302" y="158"/>
                    </a:lnTo>
                    <a:lnTo>
                      <a:pt x="338" y="150"/>
                    </a:lnTo>
                    <a:lnTo>
                      <a:pt x="380" y="147"/>
                    </a:lnTo>
                    <a:lnTo>
                      <a:pt x="431" y="150"/>
                    </a:lnTo>
                    <a:lnTo>
                      <a:pt x="486" y="160"/>
                    </a:lnTo>
                    <a:lnTo>
                      <a:pt x="496" y="163"/>
                    </a:lnTo>
                    <a:lnTo>
                      <a:pt x="521" y="173"/>
                    </a:lnTo>
                    <a:lnTo>
                      <a:pt x="553" y="191"/>
                    </a:lnTo>
                    <a:lnTo>
                      <a:pt x="588" y="219"/>
                    </a:lnTo>
                    <a:lnTo>
                      <a:pt x="617" y="258"/>
                    </a:lnTo>
                    <a:lnTo>
                      <a:pt x="635" y="310"/>
                    </a:lnTo>
                    <a:lnTo>
                      <a:pt x="635" y="375"/>
                    </a:lnTo>
                    <a:lnTo>
                      <a:pt x="611" y="459"/>
                    </a:lnTo>
                    <a:lnTo>
                      <a:pt x="611" y="460"/>
                    </a:lnTo>
                    <a:lnTo>
                      <a:pt x="609" y="467"/>
                    </a:lnTo>
                    <a:lnTo>
                      <a:pt x="606" y="475"/>
                    </a:lnTo>
                    <a:lnTo>
                      <a:pt x="601" y="486"/>
                    </a:lnTo>
                    <a:lnTo>
                      <a:pt x="596" y="499"/>
                    </a:lnTo>
                    <a:lnTo>
                      <a:pt x="586" y="514"/>
                    </a:lnTo>
                    <a:lnTo>
                      <a:pt x="576" y="531"/>
                    </a:lnTo>
                    <a:lnTo>
                      <a:pt x="562" y="545"/>
                    </a:lnTo>
                    <a:lnTo>
                      <a:pt x="545" y="560"/>
                    </a:lnTo>
                    <a:lnTo>
                      <a:pt x="524" y="573"/>
                    </a:lnTo>
                    <a:lnTo>
                      <a:pt x="500" y="584"/>
                    </a:lnTo>
                    <a:lnTo>
                      <a:pt x="472" y="593"/>
                    </a:lnTo>
                    <a:lnTo>
                      <a:pt x="439" y="599"/>
                    </a:lnTo>
                    <a:lnTo>
                      <a:pt x="402" y="601"/>
                    </a:lnTo>
                    <a:lnTo>
                      <a:pt x="359" y="599"/>
                    </a:lnTo>
                    <a:lnTo>
                      <a:pt x="312" y="591"/>
                    </a:lnTo>
                    <a:lnTo>
                      <a:pt x="308" y="589"/>
                    </a:lnTo>
                    <a:lnTo>
                      <a:pt x="299" y="586"/>
                    </a:lnTo>
                    <a:lnTo>
                      <a:pt x="284" y="581"/>
                    </a:lnTo>
                    <a:lnTo>
                      <a:pt x="264" y="573"/>
                    </a:lnTo>
                    <a:lnTo>
                      <a:pt x="242" y="563"/>
                    </a:lnTo>
                    <a:lnTo>
                      <a:pt x="215" y="550"/>
                    </a:lnTo>
                    <a:lnTo>
                      <a:pt x="188" y="535"/>
                    </a:lnTo>
                    <a:lnTo>
                      <a:pt x="158" y="519"/>
                    </a:lnTo>
                    <a:lnTo>
                      <a:pt x="130" y="499"/>
                    </a:lnTo>
                    <a:lnTo>
                      <a:pt x="103" y="478"/>
                    </a:lnTo>
                    <a:lnTo>
                      <a:pt x="77" y="455"/>
                    </a:lnTo>
                    <a:lnTo>
                      <a:pt x="52" y="429"/>
                    </a:lnTo>
                    <a:lnTo>
                      <a:pt x="31" y="402"/>
                    </a:lnTo>
                    <a:lnTo>
                      <a:pt x="16" y="372"/>
                    </a:lnTo>
                    <a:lnTo>
                      <a:pt x="5" y="341"/>
                    </a:lnTo>
                    <a:lnTo>
                      <a:pt x="0" y="307"/>
                    </a:lnTo>
                    <a:lnTo>
                      <a:pt x="0" y="304"/>
                    </a:lnTo>
                    <a:lnTo>
                      <a:pt x="0" y="297"/>
                    </a:lnTo>
                    <a:lnTo>
                      <a:pt x="0" y="284"/>
                    </a:lnTo>
                    <a:lnTo>
                      <a:pt x="0" y="269"/>
                    </a:lnTo>
                    <a:lnTo>
                      <a:pt x="3" y="250"/>
                    </a:lnTo>
                    <a:lnTo>
                      <a:pt x="6" y="228"/>
                    </a:lnTo>
                    <a:lnTo>
                      <a:pt x="15" y="206"/>
                    </a:lnTo>
                    <a:lnTo>
                      <a:pt x="24" y="181"/>
                    </a:lnTo>
                    <a:lnTo>
                      <a:pt x="37" y="157"/>
                    </a:lnTo>
                    <a:lnTo>
                      <a:pt x="55" y="132"/>
                    </a:lnTo>
                    <a:lnTo>
                      <a:pt x="78" y="106"/>
                    </a:lnTo>
                    <a:lnTo>
                      <a:pt x="106" y="83"/>
                    </a:lnTo>
                    <a:lnTo>
                      <a:pt x="140" y="60"/>
                    </a:lnTo>
                    <a:lnTo>
                      <a:pt x="179" y="41"/>
                    </a:lnTo>
                    <a:lnTo>
                      <a:pt x="227" y="24"/>
                    </a:lnTo>
                    <a:lnTo>
                      <a:pt x="281" y="11"/>
                    </a:lnTo>
                    <a:lnTo>
                      <a:pt x="284" y="11"/>
                    </a:lnTo>
                    <a:lnTo>
                      <a:pt x="295" y="8"/>
                    </a:lnTo>
                    <a:lnTo>
                      <a:pt x="312" y="6"/>
                    </a:lnTo>
                    <a:lnTo>
                      <a:pt x="335" y="3"/>
                    </a:lnTo>
                    <a:lnTo>
                      <a:pt x="361" y="1"/>
                    </a:lnTo>
                    <a:lnTo>
                      <a:pt x="392" y="0"/>
                    </a:lnTo>
                    <a:lnTo>
                      <a:pt x="426" y="0"/>
                    </a:lnTo>
                    <a:lnTo>
                      <a:pt x="464" y="3"/>
                    </a:lnTo>
                    <a:lnTo>
                      <a:pt x="501" y="8"/>
                    </a:lnTo>
                    <a:lnTo>
                      <a:pt x="540" y="16"/>
                    </a:lnTo>
                    <a:lnTo>
                      <a:pt x="580" y="28"/>
                    </a:lnTo>
                    <a:lnTo>
                      <a:pt x="617" y="46"/>
                    </a:lnTo>
                    <a:lnTo>
                      <a:pt x="655" y="67"/>
                    </a:lnTo>
                    <a:lnTo>
                      <a:pt x="689" y="93"/>
                    </a:lnTo>
                    <a:lnTo>
                      <a:pt x="722" y="127"/>
                    </a:lnTo>
                    <a:lnTo>
                      <a:pt x="749" y="166"/>
                    </a:lnTo>
                    <a:lnTo>
                      <a:pt x="751" y="170"/>
                    </a:lnTo>
                    <a:lnTo>
                      <a:pt x="754" y="178"/>
                    </a:lnTo>
                    <a:lnTo>
                      <a:pt x="759" y="191"/>
                    </a:lnTo>
                    <a:lnTo>
                      <a:pt x="764" y="209"/>
                    </a:lnTo>
                    <a:lnTo>
                      <a:pt x="769" y="230"/>
                    </a:lnTo>
                    <a:lnTo>
                      <a:pt x="772" y="256"/>
                    </a:lnTo>
                    <a:lnTo>
                      <a:pt x="774" y="286"/>
                    </a:lnTo>
                    <a:lnTo>
                      <a:pt x="772" y="318"/>
                    </a:lnTo>
                    <a:lnTo>
                      <a:pt x="767" y="354"/>
                    </a:lnTo>
                    <a:lnTo>
                      <a:pt x="756" y="392"/>
                    </a:lnTo>
                    <a:lnTo>
                      <a:pt x="740" y="431"/>
                    </a:lnTo>
                    <a:lnTo>
                      <a:pt x="717" y="472"/>
                    </a:lnTo>
                    <a:lnTo>
                      <a:pt x="687" y="514"/>
                    </a:lnTo>
                    <a:lnTo>
                      <a:pt x="648" y="558"/>
                    </a:lnTo>
                    <a:lnTo>
                      <a:pt x="601" y="602"/>
                    </a:lnTo>
                    <a:lnTo>
                      <a:pt x="542" y="646"/>
                    </a:lnTo>
                    <a:close/>
                  </a:path>
                </a:pathLst>
              </a:custGeom>
              <a:solidFill>
                <a:srgbClr val="7FFF00"/>
              </a:solidFill>
              <a:ln w="9525">
                <a:noFill/>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5" name="Freeform 10"/>
              <p:cNvSpPr>
                <a:spLocks/>
              </p:cNvSpPr>
              <p:nvPr/>
            </p:nvSpPr>
            <p:spPr bwMode="auto">
              <a:xfrm>
                <a:off x="2132" y="2598"/>
                <a:ext cx="223" cy="182"/>
              </a:xfrm>
              <a:custGeom>
                <a:avLst/>
                <a:gdLst/>
                <a:ahLst/>
                <a:cxnLst>
                  <a:cxn ang="0">
                    <a:pos x="222" y="8"/>
                  </a:cxn>
                  <a:cxn ang="0">
                    <a:pos x="139" y="48"/>
                  </a:cxn>
                  <a:cxn ang="0">
                    <a:pos x="72" y="116"/>
                  </a:cxn>
                  <a:cxn ang="0">
                    <a:pos x="51" y="155"/>
                  </a:cxn>
                  <a:cxn ang="0">
                    <a:pos x="46" y="248"/>
                  </a:cxn>
                  <a:cxn ang="0">
                    <a:pos x="95" y="323"/>
                  </a:cxn>
                  <a:cxn ang="0">
                    <a:pos x="134" y="350"/>
                  </a:cxn>
                  <a:cxn ang="0">
                    <a:pos x="232" y="377"/>
                  </a:cxn>
                  <a:cxn ang="0">
                    <a:pos x="306" y="377"/>
                  </a:cxn>
                  <a:cxn ang="0">
                    <a:pos x="387" y="346"/>
                  </a:cxn>
                  <a:cxn ang="0">
                    <a:pos x="423" y="265"/>
                  </a:cxn>
                  <a:cxn ang="0">
                    <a:pos x="402" y="214"/>
                  </a:cxn>
                  <a:cxn ang="0">
                    <a:pos x="330" y="124"/>
                  </a:cxn>
                  <a:cxn ang="0">
                    <a:pos x="244" y="92"/>
                  </a:cxn>
                  <a:cxn ang="0">
                    <a:pos x="185" y="103"/>
                  </a:cxn>
                  <a:cxn ang="0">
                    <a:pos x="146" y="191"/>
                  </a:cxn>
                  <a:cxn ang="0">
                    <a:pos x="162" y="260"/>
                  </a:cxn>
                  <a:cxn ang="0">
                    <a:pos x="200" y="291"/>
                  </a:cxn>
                  <a:cxn ang="0">
                    <a:pos x="291" y="291"/>
                  </a:cxn>
                  <a:cxn ang="0">
                    <a:pos x="314" y="274"/>
                  </a:cxn>
                  <a:cxn ang="0">
                    <a:pos x="340" y="235"/>
                  </a:cxn>
                  <a:cxn ang="0">
                    <a:pos x="325" y="196"/>
                  </a:cxn>
                  <a:cxn ang="0">
                    <a:pos x="296" y="167"/>
                  </a:cxn>
                  <a:cxn ang="0">
                    <a:pos x="239" y="175"/>
                  </a:cxn>
                  <a:cxn ang="0">
                    <a:pos x="216" y="211"/>
                  </a:cxn>
                  <a:cxn ang="0">
                    <a:pos x="229" y="242"/>
                  </a:cxn>
                  <a:cxn ang="0">
                    <a:pos x="280" y="240"/>
                  </a:cxn>
                  <a:cxn ang="0">
                    <a:pos x="249" y="255"/>
                  </a:cxn>
                  <a:cxn ang="0">
                    <a:pos x="206" y="235"/>
                  </a:cxn>
                  <a:cxn ang="0">
                    <a:pos x="206" y="150"/>
                  </a:cxn>
                  <a:cxn ang="0">
                    <a:pos x="231" y="131"/>
                  </a:cxn>
                  <a:cxn ang="0">
                    <a:pos x="276" y="131"/>
                  </a:cxn>
                  <a:cxn ang="0">
                    <a:pos x="311" y="145"/>
                  </a:cxn>
                  <a:cxn ang="0">
                    <a:pos x="355" y="186"/>
                  </a:cxn>
                  <a:cxn ang="0">
                    <a:pos x="356" y="266"/>
                  </a:cxn>
                  <a:cxn ang="0">
                    <a:pos x="327" y="302"/>
                  </a:cxn>
                  <a:cxn ang="0">
                    <a:pos x="236" y="325"/>
                  </a:cxn>
                  <a:cxn ang="0">
                    <a:pos x="133" y="268"/>
                  </a:cxn>
                  <a:cxn ang="0">
                    <a:pos x="100" y="214"/>
                  </a:cxn>
                  <a:cxn ang="0">
                    <a:pos x="120" y="118"/>
                  </a:cxn>
                  <a:cxn ang="0">
                    <a:pos x="169" y="67"/>
                  </a:cxn>
                  <a:cxn ang="0">
                    <a:pos x="234" y="44"/>
                  </a:cxn>
                  <a:cxn ang="0">
                    <a:pos x="351" y="93"/>
                  </a:cxn>
                  <a:cxn ang="0">
                    <a:pos x="391" y="142"/>
                  </a:cxn>
                  <a:cxn ang="0">
                    <a:pos x="445" y="252"/>
                  </a:cxn>
                  <a:cxn ang="0">
                    <a:pos x="433" y="337"/>
                  </a:cxn>
                  <a:cxn ang="0">
                    <a:pos x="389" y="390"/>
                  </a:cxn>
                  <a:cxn ang="0">
                    <a:pos x="267" y="421"/>
                  </a:cxn>
                  <a:cxn ang="0">
                    <a:pos x="173" y="399"/>
                  </a:cxn>
                  <a:cxn ang="0">
                    <a:pos x="69" y="335"/>
                  </a:cxn>
                  <a:cxn ang="0">
                    <a:pos x="0" y="196"/>
                  </a:cxn>
                  <a:cxn ang="0">
                    <a:pos x="13" y="142"/>
                  </a:cxn>
                  <a:cxn ang="0">
                    <a:pos x="103" y="43"/>
                  </a:cxn>
                </a:cxnLst>
                <a:rect l="0" t="0" r="r" b="b"/>
                <a:pathLst>
                  <a:path w="446" h="421">
                    <a:moveTo>
                      <a:pt x="245" y="0"/>
                    </a:moveTo>
                    <a:lnTo>
                      <a:pt x="239" y="2"/>
                    </a:lnTo>
                    <a:lnTo>
                      <a:pt x="222" y="8"/>
                    </a:lnTo>
                    <a:lnTo>
                      <a:pt x="198" y="18"/>
                    </a:lnTo>
                    <a:lnTo>
                      <a:pt x="169" y="31"/>
                    </a:lnTo>
                    <a:lnTo>
                      <a:pt x="139" y="48"/>
                    </a:lnTo>
                    <a:lnTo>
                      <a:pt x="111" y="67"/>
                    </a:lnTo>
                    <a:lnTo>
                      <a:pt x="87" y="90"/>
                    </a:lnTo>
                    <a:lnTo>
                      <a:pt x="72" y="116"/>
                    </a:lnTo>
                    <a:lnTo>
                      <a:pt x="69" y="121"/>
                    </a:lnTo>
                    <a:lnTo>
                      <a:pt x="61" y="134"/>
                    </a:lnTo>
                    <a:lnTo>
                      <a:pt x="51" y="155"/>
                    </a:lnTo>
                    <a:lnTo>
                      <a:pt x="44" y="181"/>
                    </a:lnTo>
                    <a:lnTo>
                      <a:pt x="41" y="212"/>
                    </a:lnTo>
                    <a:lnTo>
                      <a:pt x="46" y="248"/>
                    </a:lnTo>
                    <a:lnTo>
                      <a:pt x="62" y="284"/>
                    </a:lnTo>
                    <a:lnTo>
                      <a:pt x="93" y="322"/>
                    </a:lnTo>
                    <a:lnTo>
                      <a:pt x="95" y="323"/>
                    </a:lnTo>
                    <a:lnTo>
                      <a:pt x="103" y="330"/>
                    </a:lnTo>
                    <a:lnTo>
                      <a:pt x="116" y="338"/>
                    </a:lnTo>
                    <a:lnTo>
                      <a:pt x="134" y="350"/>
                    </a:lnTo>
                    <a:lnTo>
                      <a:pt x="160" y="359"/>
                    </a:lnTo>
                    <a:lnTo>
                      <a:pt x="193" y="369"/>
                    </a:lnTo>
                    <a:lnTo>
                      <a:pt x="232" y="377"/>
                    </a:lnTo>
                    <a:lnTo>
                      <a:pt x="281" y="382"/>
                    </a:lnTo>
                    <a:lnTo>
                      <a:pt x="288" y="381"/>
                    </a:lnTo>
                    <a:lnTo>
                      <a:pt x="306" y="377"/>
                    </a:lnTo>
                    <a:lnTo>
                      <a:pt x="332" y="372"/>
                    </a:lnTo>
                    <a:lnTo>
                      <a:pt x="360" y="361"/>
                    </a:lnTo>
                    <a:lnTo>
                      <a:pt x="387" y="346"/>
                    </a:lnTo>
                    <a:lnTo>
                      <a:pt x="410" y="325"/>
                    </a:lnTo>
                    <a:lnTo>
                      <a:pt x="423" y="299"/>
                    </a:lnTo>
                    <a:lnTo>
                      <a:pt x="423" y="265"/>
                    </a:lnTo>
                    <a:lnTo>
                      <a:pt x="422" y="258"/>
                    </a:lnTo>
                    <a:lnTo>
                      <a:pt x="414" y="240"/>
                    </a:lnTo>
                    <a:lnTo>
                      <a:pt x="402" y="214"/>
                    </a:lnTo>
                    <a:lnTo>
                      <a:pt x="384" y="183"/>
                    </a:lnTo>
                    <a:lnTo>
                      <a:pt x="360" y="152"/>
                    </a:lnTo>
                    <a:lnTo>
                      <a:pt x="330" y="124"/>
                    </a:lnTo>
                    <a:lnTo>
                      <a:pt x="294" y="103"/>
                    </a:lnTo>
                    <a:lnTo>
                      <a:pt x="250" y="92"/>
                    </a:lnTo>
                    <a:lnTo>
                      <a:pt x="244" y="92"/>
                    </a:lnTo>
                    <a:lnTo>
                      <a:pt x="229" y="92"/>
                    </a:lnTo>
                    <a:lnTo>
                      <a:pt x="208" y="95"/>
                    </a:lnTo>
                    <a:lnTo>
                      <a:pt x="185" y="103"/>
                    </a:lnTo>
                    <a:lnTo>
                      <a:pt x="164" y="121"/>
                    </a:lnTo>
                    <a:lnTo>
                      <a:pt x="149" y="149"/>
                    </a:lnTo>
                    <a:lnTo>
                      <a:pt x="146" y="191"/>
                    </a:lnTo>
                    <a:lnTo>
                      <a:pt x="157" y="248"/>
                    </a:lnTo>
                    <a:lnTo>
                      <a:pt x="159" y="252"/>
                    </a:lnTo>
                    <a:lnTo>
                      <a:pt x="162" y="260"/>
                    </a:lnTo>
                    <a:lnTo>
                      <a:pt x="170" y="270"/>
                    </a:lnTo>
                    <a:lnTo>
                      <a:pt x="183" y="281"/>
                    </a:lnTo>
                    <a:lnTo>
                      <a:pt x="200" y="291"/>
                    </a:lnTo>
                    <a:lnTo>
                      <a:pt x="224" y="297"/>
                    </a:lnTo>
                    <a:lnTo>
                      <a:pt x="253" y="297"/>
                    </a:lnTo>
                    <a:lnTo>
                      <a:pt x="291" y="291"/>
                    </a:lnTo>
                    <a:lnTo>
                      <a:pt x="294" y="289"/>
                    </a:lnTo>
                    <a:lnTo>
                      <a:pt x="302" y="284"/>
                    </a:lnTo>
                    <a:lnTo>
                      <a:pt x="314" y="274"/>
                    </a:lnTo>
                    <a:lnTo>
                      <a:pt x="325" y="265"/>
                    </a:lnTo>
                    <a:lnTo>
                      <a:pt x="335" y="250"/>
                    </a:lnTo>
                    <a:lnTo>
                      <a:pt x="340" y="235"/>
                    </a:lnTo>
                    <a:lnTo>
                      <a:pt x="338" y="217"/>
                    </a:lnTo>
                    <a:lnTo>
                      <a:pt x="327" y="199"/>
                    </a:lnTo>
                    <a:lnTo>
                      <a:pt x="325" y="196"/>
                    </a:lnTo>
                    <a:lnTo>
                      <a:pt x="319" y="188"/>
                    </a:lnTo>
                    <a:lnTo>
                      <a:pt x="309" y="177"/>
                    </a:lnTo>
                    <a:lnTo>
                      <a:pt x="296" y="167"/>
                    </a:lnTo>
                    <a:lnTo>
                      <a:pt x="280" y="162"/>
                    </a:lnTo>
                    <a:lnTo>
                      <a:pt x="260" y="163"/>
                    </a:lnTo>
                    <a:lnTo>
                      <a:pt x="239" y="175"/>
                    </a:lnTo>
                    <a:lnTo>
                      <a:pt x="216" y="199"/>
                    </a:lnTo>
                    <a:lnTo>
                      <a:pt x="216" y="203"/>
                    </a:lnTo>
                    <a:lnTo>
                      <a:pt x="216" y="211"/>
                    </a:lnTo>
                    <a:lnTo>
                      <a:pt x="218" y="221"/>
                    </a:lnTo>
                    <a:lnTo>
                      <a:pt x="222" y="232"/>
                    </a:lnTo>
                    <a:lnTo>
                      <a:pt x="229" y="242"/>
                    </a:lnTo>
                    <a:lnTo>
                      <a:pt x="240" y="248"/>
                    </a:lnTo>
                    <a:lnTo>
                      <a:pt x="257" y="248"/>
                    </a:lnTo>
                    <a:lnTo>
                      <a:pt x="280" y="240"/>
                    </a:lnTo>
                    <a:lnTo>
                      <a:pt x="275" y="243"/>
                    </a:lnTo>
                    <a:lnTo>
                      <a:pt x="265" y="248"/>
                    </a:lnTo>
                    <a:lnTo>
                      <a:pt x="249" y="255"/>
                    </a:lnTo>
                    <a:lnTo>
                      <a:pt x="232" y="257"/>
                    </a:lnTo>
                    <a:lnTo>
                      <a:pt x="218" y="252"/>
                    </a:lnTo>
                    <a:lnTo>
                      <a:pt x="206" y="235"/>
                    </a:lnTo>
                    <a:lnTo>
                      <a:pt x="201" y="206"/>
                    </a:lnTo>
                    <a:lnTo>
                      <a:pt x="204" y="159"/>
                    </a:lnTo>
                    <a:lnTo>
                      <a:pt x="206" y="150"/>
                    </a:lnTo>
                    <a:lnTo>
                      <a:pt x="213" y="144"/>
                    </a:lnTo>
                    <a:lnTo>
                      <a:pt x="219" y="137"/>
                    </a:lnTo>
                    <a:lnTo>
                      <a:pt x="231" y="131"/>
                    </a:lnTo>
                    <a:lnTo>
                      <a:pt x="244" y="128"/>
                    </a:lnTo>
                    <a:lnTo>
                      <a:pt x="258" y="128"/>
                    </a:lnTo>
                    <a:lnTo>
                      <a:pt x="276" y="131"/>
                    </a:lnTo>
                    <a:lnTo>
                      <a:pt x="296" y="137"/>
                    </a:lnTo>
                    <a:lnTo>
                      <a:pt x="301" y="139"/>
                    </a:lnTo>
                    <a:lnTo>
                      <a:pt x="311" y="145"/>
                    </a:lnTo>
                    <a:lnTo>
                      <a:pt x="325" y="154"/>
                    </a:lnTo>
                    <a:lnTo>
                      <a:pt x="342" y="168"/>
                    </a:lnTo>
                    <a:lnTo>
                      <a:pt x="355" y="186"/>
                    </a:lnTo>
                    <a:lnTo>
                      <a:pt x="363" y="208"/>
                    </a:lnTo>
                    <a:lnTo>
                      <a:pt x="365" y="235"/>
                    </a:lnTo>
                    <a:lnTo>
                      <a:pt x="356" y="266"/>
                    </a:lnTo>
                    <a:lnTo>
                      <a:pt x="353" y="271"/>
                    </a:lnTo>
                    <a:lnTo>
                      <a:pt x="343" y="286"/>
                    </a:lnTo>
                    <a:lnTo>
                      <a:pt x="327" y="302"/>
                    </a:lnTo>
                    <a:lnTo>
                      <a:pt x="304" y="317"/>
                    </a:lnTo>
                    <a:lnTo>
                      <a:pt x="273" y="327"/>
                    </a:lnTo>
                    <a:lnTo>
                      <a:pt x="236" y="325"/>
                    </a:lnTo>
                    <a:lnTo>
                      <a:pt x="190" y="309"/>
                    </a:lnTo>
                    <a:lnTo>
                      <a:pt x="138" y="273"/>
                    </a:lnTo>
                    <a:lnTo>
                      <a:pt x="133" y="268"/>
                    </a:lnTo>
                    <a:lnTo>
                      <a:pt x="123" y="257"/>
                    </a:lnTo>
                    <a:lnTo>
                      <a:pt x="111" y="239"/>
                    </a:lnTo>
                    <a:lnTo>
                      <a:pt x="100" y="214"/>
                    </a:lnTo>
                    <a:lnTo>
                      <a:pt x="97" y="185"/>
                    </a:lnTo>
                    <a:lnTo>
                      <a:pt x="102" y="152"/>
                    </a:lnTo>
                    <a:lnTo>
                      <a:pt x="120" y="118"/>
                    </a:lnTo>
                    <a:lnTo>
                      <a:pt x="156" y="80"/>
                    </a:lnTo>
                    <a:lnTo>
                      <a:pt x="159" y="77"/>
                    </a:lnTo>
                    <a:lnTo>
                      <a:pt x="169" y="67"/>
                    </a:lnTo>
                    <a:lnTo>
                      <a:pt x="183" y="57"/>
                    </a:lnTo>
                    <a:lnTo>
                      <a:pt x="206" y="48"/>
                    </a:lnTo>
                    <a:lnTo>
                      <a:pt x="234" y="44"/>
                    </a:lnTo>
                    <a:lnTo>
                      <a:pt x="267" y="48"/>
                    </a:lnTo>
                    <a:lnTo>
                      <a:pt x="306" y="64"/>
                    </a:lnTo>
                    <a:lnTo>
                      <a:pt x="351" y="93"/>
                    </a:lnTo>
                    <a:lnTo>
                      <a:pt x="356" y="100"/>
                    </a:lnTo>
                    <a:lnTo>
                      <a:pt x="371" y="116"/>
                    </a:lnTo>
                    <a:lnTo>
                      <a:pt x="391" y="142"/>
                    </a:lnTo>
                    <a:lnTo>
                      <a:pt x="412" y="175"/>
                    </a:lnTo>
                    <a:lnTo>
                      <a:pt x="431" y="212"/>
                    </a:lnTo>
                    <a:lnTo>
                      <a:pt x="445" y="252"/>
                    </a:lnTo>
                    <a:lnTo>
                      <a:pt x="446" y="292"/>
                    </a:lnTo>
                    <a:lnTo>
                      <a:pt x="436" y="332"/>
                    </a:lnTo>
                    <a:lnTo>
                      <a:pt x="433" y="337"/>
                    </a:lnTo>
                    <a:lnTo>
                      <a:pt x="427" y="351"/>
                    </a:lnTo>
                    <a:lnTo>
                      <a:pt x="412" y="371"/>
                    </a:lnTo>
                    <a:lnTo>
                      <a:pt x="389" y="390"/>
                    </a:lnTo>
                    <a:lnTo>
                      <a:pt x="358" y="408"/>
                    </a:lnTo>
                    <a:lnTo>
                      <a:pt x="317" y="420"/>
                    </a:lnTo>
                    <a:lnTo>
                      <a:pt x="267" y="421"/>
                    </a:lnTo>
                    <a:lnTo>
                      <a:pt x="204" y="410"/>
                    </a:lnTo>
                    <a:lnTo>
                      <a:pt x="196" y="407"/>
                    </a:lnTo>
                    <a:lnTo>
                      <a:pt x="173" y="399"/>
                    </a:lnTo>
                    <a:lnTo>
                      <a:pt x="142" y="385"/>
                    </a:lnTo>
                    <a:lnTo>
                      <a:pt x="107" y="364"/>
                    </a:lnTo>
                    <a:lnTo>
                      <a:pt x="69" y="335"/>
                    </a:lnTo>
                    <a:lnTo>
                      <a:pt x="36" y="297"/>
                    </a:lnTo>
                    <a:lnTo>
                      <a:pt x="12" y="252"/>
                    </a:lnTo>
                    <a:lnTo>
                      <a:pt x="0" y="196"/>
                    </a:lnTo>
                    <a:lnTo>
                      <a:pt x="0" y="190"/>
                    </a:lnTo>
                    <a:lnTo>
                      <a:pt x="4" y="170"/>
                    </a:lnTo>
                    <a:lnTo>
                      <a:pt x="13" y="142"/>
                    </a:lnTo>
                    <a:lnTo>
                      <a:pt x="30" y="110"/>
                    </a:lnTo>
                    <a:lnTo>
                      <a:pt x="59" y="75"/>
                    </a:lnTo>
                    <a:lnTo>
                      <a:pt x="103" y="43"/>
                    </a:lnTo>
                    <a:lnTo>
                      <a:pt x="164" y="16"/>
                    </a:lnTo>
                    <a:lnTo>
                      <a:pt x="245" y="0"/>
                    </a:lnTo>
                    <a:close/>
                  </a:path>
                </a:pathLst>
              </a:custGeom>
              <a:solidFill>
                <a:srgbClr val="0000FF"/>
              </a:solidFill>
              <a:ln w="9525">
                <a:noFill/>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6" name="Freeform 11"/>
              <p:cNvSpPr>
                <a:spLocks/>
              </p:cNvSpPr>
              <p:nvPr/>
            </p:nvSpPr>
            <p:spPr bwMode="auto">
              <a:xfrm>
                <a:off x="2095" y="2816"/>
                <a:ext cx="268" cy="217"/>
              </a:xfrm>
              <a:custGeom>
                <a:avLst/>
                <a:gdLst/>
                <a:ahLst/>
                <a:cxnLst>
                  <a:cxn ang="0">
                    <a:pos x="78" y="434"/>
                  </a:cxn>
                  <a:cxn ang="0">
                    <a:pos x="220" y="300"/>
                  </a:cxn>
                  <a:cxn ang="0">
                    <a:pos x="360" y="423"/>
                  </a:cxn>
                  <a:cxn ang="0">
                    <a:pos x="328" y="282"/>
                  </a:cxn>
                  <a:cxn ang="0">
                    <a:pos x="535" y="304"/>
                  </a:cxn>
                  <a:cxn ang="0">
                    <a:pos x="365" y="211"/>
                  </a:cxn>
                  <a:cxn ang="0">
                    <a:pos x="489" y="55"/>
                  </a:cxn>
                  <a:cxn ang="0">
                    <a:pos x="295" y="126"/>
                  </a:cxn>
                  <a:cxn ang="0">
                    <a:pos x="225" y="0"/>
                  </a:cxn>
                  <a:cxn ang="0">
                    <a:pos x="186" y="162"/>
                  </a:cxn>
                  <a:cxn ang="0">
                    <a:pos x="0" y="109"/>
                  </a:cxn>
                  <a:cxn ang="0">
                    <a:pos x="138" y="248"/>
                  </a:cxn>
                  <a:cxn ang="0">
                    <a:pos x="78" y="434"/>
                  </a:cxn>
                </a:cxnLst>
                <a:rect l="0" t="0" r="r" b="b"/>
                <a:pathLst>
                  <a:path w="535" h="434">
                    <a:moveTo>
                      <a:pt x="78" y="434"/>
                    </a:moveTo>
                    <a:lnTo>
                      <a:pt x="220" y="300"/>
                    </a:lnTo>
                    <a:lnTo>
                      <a:pt x="360" y="423"/>
                    </a:lnTo>
                    <a:lnTo>
                      <a:pt x="328" y="282"/>
                    </a:lnTo>
                    <a:lnTo>
                      <a:pt x="535" y="304"/>
                    </a:lnTo>
                    <a:lnTo>
                      <a:pt x="365" y="211"/>
                    </a:lnTo>
                    <a:lnTo>
                      <a:pt x="489" y="55"/>
                    </a:lnTo>
                    <a:lnTo>
                      <a:pt x="295" y="126"/>
                    </a:lnTo>
                    <a:lnTo>
                      <a:pt x="225" y="0"/>
                    </a:lnTo>
                    <a:lnTo>
                      <a:pt x="186" y="162"/>
                    </a:lnTo>
                    <a:lnTo>
                      <a:pt x="0" y="109"/>
                    </a:lnTo>
                    <a:lnTo>
                      <a:pt x="138" y="248"/>
                    </a:lnTo>
                    <a:lnTo>
                      <a:pt x="78" y="434"/>
                    </a:lnTo>
                    <a:close/>
                  </a:path>
                </a:pathLst>
              </a:custGeom>
              <a:solidFill>
                <a:srgbClr val="3F3FFF"/>
              </a:solidFill>
              <a:ln w="9525">
                <a:noFill/>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7" name="Freeform 12"/>
              <p:cNvSpPr>
                <a:spLocks/>
              </p:cNvSpPr>
              <p:nvPr/>
            </p:nvSpPr>
            <p:spPr bwMode="auto">
              <a:xfrm>
                <a:off x="3513" y="3005"/>
                <a:ext cx="45" cy="46"/>
              </a:xfrm>
              <a:custGeom>
                <a:avLst/>
                <a:gdLst/>
                <a:ahLst/>
                <a:cxnLst>
                  <a:cxn ang="0">
                    <a:pos x="0" y="46"/>
                  </a:cxn>
                  <a:cxn ang="0">
                    <a:pos x="4" y="64"/>
                  </a:cxn>
                  <a:cxn ang="0">
                    <a:pos x="13" y="78"/>
                  </a:cxn>
                  <a:cxn ang="0">
                    <a:pos x="28" y="88"/>
                  </a:cxn>
                  <a:cxn ang="0">
                    <a:pos x="46" y="92"/>
                  </a:cxn>
                  <a:cxn ang="0">
                    <a:pos x="64" y="88"/>
                  </a:cxn>
                  <a:cxn ang="0">
                    <a:pos x="77" y="78"/>
                  </a:cxn>
                  <a:cxn ang="0">
                    <a:pos x="87" y="64"/>
                  </a:cxn>
                  <a:cxn ang="0">
                    <a:pos x="90" y="46"/>
                  </a:cxn>
                  <a:cxn ang="0">
                    <a:pos x="87" y="28"/>
                  </a:cxn>
                  <a:cxn ang="0">
                    <a:pos x="77" y="13"/>
                  </a:cxn>
                  <a:cxn ang="0">
                    <a:pos x="64" y="3"/>
                  </a:cxn>
                  <a:cxn ang="0">
                    <a:pos x="46" y="0"/>
                  </a:cxn>
                  <a:cxn ang="0">
                    <a:pos x="28" y="3"/>
                  </a:cxn>
                  <a:cxn ang="0">
                    <a:pos x="13" y="13"/>
                  </a:cxn>
                  <a:cxn ang="0">
                    <a:pos x="4" y="28"/>
                  </a:cxn>
                  <a:cxn ang="0">
                    <a:pos x="0" y="46"/>
                  </a:cxn>
                  <a:cxn ang="0">
                    <a:pos x="0" y="46"/>
                  </a:cxn>
                </a:cxnLst>
                <a:rect l="0" t="0" r="r" b="b"/>
                <a:pathLst>
                  <a:path w="90" h="92">
                    <a:moveTo>
                      <a:pt x="0" y="46"/>
                    </a:moveTo>
                    <a:lnTo>
                      <a:pt x="4" y="64"/>
                    </a:lnTo>
                    <a:lnTo>
                      <a:pt x="13" y="78"/>
                    </a:lnTo>
                    <a:lnTo>
                      <a:pt x="28" y="88"/>
                    </a:lnTo>
                    <a:lnTo>
                      <a:pt x="46" y="92"/>
                    </a:lnTo>
                    <a:lnTo>
                      <a:pt x="64" y="88"/>
                    </a:lnTo>
                    <a:lnTo>
                      <a:pt x="77" y="78"/>
                    </a:lnTo>
                    <a:lnTo>
                      <a:pt x="87" y="64"/>
                    </a:lnTo>
                    <a:lnTo>
                      <a:pt x="90" y="46"/>
                    </a:lnTo>
                    <a:lnTo>
                      <a:pt x="87" y="28"/>
                    </a:lnTo>
                    <a:lnTo>
                      <a:pt x="77" y="13"/>
                    </a:lnTo>
                    <a:lnTo>
                      <a:pt x="64" y="3"/>
                    </a:lnTo>
                    <a:lnTo>
                      <a:pt x="46" y="0"/>
                    </a:lnTo>
                    <a:lnTo>
                      <a:pt x="28" y="3"/>
                    </a:lnTo>
                    <a:lnTo>
                      <a:pt x="13" y="13"/>
                    </a:lnTo>
                    <a:lnTo>
                      <a:pt x="4" y="28"/>
                    </a:lnTo>
                    <a:lnTo>
                      <a:pt x="0" y="46"/>
                    </a:lnTo>
                    <a:lnTo>
                      <a:pt x="0" y="46"/>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8" name="Freeform 13"/>
              <p:cNvSpPr>
                <a:spLocks/>
              </p:cNvSpPr>
              <p:nvPr/>
            </p:nvSpPr>
            <p:spPr bwMode="auto">
              <a:xfrm>
                <a:off x="3507" y="3623"/>
                <a:ext cx="45" cy="46"/>
              </a:xfrm>
              <a:custGeom>
                <a:avLst/>
                <a:gdLst/>
                <a:ahLst/>
                <a:cxnLst>
                  <a:cxn ang="0">
                    <a:pos x="0" y="46"/>
                  </a:cxn>
                  <a:cxn ang="0">
                    <a:pos x="3" y="64"/>
                  </a:cxn>
                  <a:cxn ang="0">
                    <a:pos x="13" y="78"/>
                  </a:cxn>
                  <a:cxn ang="0">
                    <a:pos x="28" y="88"/>
                  </a:cxn>
                  <a:cxn ang="0">
                    <a:pos x="46" y="92"/>
                  </a:cxn>
                  <a:cxn ang="0">
                    <a:pos x="64" y="88"/>
                  </a:cxn>
                  <a:cxn ang="0">
                    <a:pos x="77" y="78"/>
                  </a:cxn>
                  <a:cxn ang="0">
                    <a:pos x="86" y="64"/>
                  </a:cxn>
                  <a:cxn ang="0">
                    <a:pos x="90" y="46"/>
                  </a:cxn>
                  <a:cxn ang="0">
                    <a:pos x="86" y="28"/>
                  </a:cxn>
                  <a:cxn ang="0">
                    <a:pos x="77" y="13"/>
                  </a:cxn>
                  <a:cxn ang="0">
                    <a:pos x="64" y="3"/>
                  </a:cxn>
                  <a:cxn ang="0">
                    <a:pos x="46" y="0"/>
                  </a:cxn>
                  <a:cxn ang="0">
                    <a:pos x="28" y="3"/>
                  </a:cxn>
                  <a:cxn ang="0">
                    <a:pos x="13" y="13"/>
                  </a:cxn>
                  <a:cxn ang="0">
                    <a:pos x="3" y="28"/>
                  </a:cxn>
                  <a:cxn ang="0">
                    <a:pos x="0" y="46"/>
                  </a:cxn>
                  <a:cxn ang="0">
                    <a:pos x="0" y="46"/>
                  </a:cxn>
                </a:cxnLst>
                <a:rect l="0" t="0" r="r" b="b"/>
                <a:pathLst>
                  <a:path w="90" h="92">
                    <a:moveTo>
                      <a:pt x="0" y="46"/>
                    </a:moveTo>
                    <a:lnTo>
                      <a:pt x="3" y="64"/>
                    </a:lnTo>
                    <a:lnTo>
                      <a:pt x="13" y="78"/>
                    </a:lnTo>
                    <a:lnTo>
                      <a:pt x="28" y="88"/>
                    </a:lnTo>
                    <a:lnTo>
                      <a:pt x="46" y="92"/>
                    </a:lnTo>
                    <a:lnTo>
                      <a:pt x="64" y="88"/>
                    </a:lnTo>
                    <a:lnTo>
                      <a:pt x="77" y="78"/>
                    </a:lnTo>
                    <a:lnTo>
                      <a:pt x="86" y="64"/>
                    </a:lnTo>
                    <a:lnTo>
                      <a:pt x="90" y="46"/>
                    </a:lnTo>
                    <a:lnTo>
                      <a:pt x="86" y="28"/>
                    </a:lnTo>
                    <a:lnTo>
                      <a:pt x="77" y="13"/>
                    </a:lnTo>
                    <a:lnTo>
                      <a:pt x="64" y="3"/>
                    </a:lnTo>
                    <a:lnTo>
                      <a:pt x="46" y="0"/>
                    </a:lnTo>
                    <a:lnTo>
                      <a:pt x="28" y="3"/>
                    </a:lnTo>
                    <a:lnTo>
                      <a:pt x="13" y="13"/>
                    </a:lnTo>
                    <a:lnTo>
                      <a:pt x="3" y="28"/>
                    </a:lnTo>
                    <a:lnTo>
                      <a:pt x="0" y="46"/>
                    </a:lnTo>
                    <a:lnTo>
                      <a:pt x="0" y="46"/>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9" name="Freeform 14"/>
              <p:cNvSpPr>
                <a:spLocks/>
              </p:cNvSpPr>
              <p:nvPr/>
            </p:nvSpPr>
            <p:spPr bwMode="auto">
              <a:xfrm>
                <a:off x="3042" y="2620"/>
                <a:ext cx="46" cy="45"/>
              </a:xfrm>
              <a:custGeom>
                <a:avLst/>
                <a:gdLst/>
                <a:ahLst/>
                <a:cxnLst>
                  <a:cxn ang="0">
                    <a:pos x="0" y="46"/>
                  </a:cxn>
                  <a:cxn ang="0">
                    <a:pos x="3" y="64"/>
                  </a:cxn>
                  <a:cxn ang="0">
                    <a:pos x="13" y="79"/>
                  </a:cxn>
                  <a:cxn ang="0">
                    <a:pos x="28" y="89"/>
                  </a:cxn>
                  <a:cxn ang="0">
                    <a:pos x="46" y="92"/>
                  </a:cxn>
                  <a:cxn ang="0">
                    <a:pos x="64" y="89"/>
                  </a:cxn>
                  <a:cxn ang="0">
                    <a:pos x="78" y="79"/>
                  </a:cxn>
                  <a:cxn ang="0">
                    <a:pos x="88" y="64"/>
                  </a:cxn>
                  <a:cxn ang="0">
                    <a:pos x="92" y="46"/>
                  </a:cxn>
                  <a:cxn ang="0">
                    <a:pos x="88" y="28"/>
                  </a:cxn>
                  <a:cxn ang="0">
                    <a:pos x="78" y="13"/>
                  </a:cxn>
                  <a:cxn ang="0">
                    <a:pos x="64" y="4"/>
                  </a:cxn>
                  <a:cxn ang="0">
                    <a:pos x="46" y="0"/>
                  </a:cxn>
                  <a:cxn ang="0">
                    <a:pos x="28" y="4"/>
                  </a:cxn>
                  <a:cxn ang="0">
                    <a:pos x="13" y="13"/>
                  </a:cxn>
                  <a:cxn ang="0">
                    <a:pos x="3" y="28"/>
                  </a:cxn>
                  <a:cxn ang="0">
                    <a:pos x="0" y="46"/>
                  </a:cxn>
                  <a:cxn ang="0">
                    <a:pos x="0" y="46"/>
                  </a:cxn>
                </a:cxnLst>
                <a:rect l="0" t="0" r="r" b="b"/>
                <a:pathLst>
                  <a:path w="92" h="92">
                    <a:moveTo>
                      <a:pt x="0" y="46"/>
                    </a:moveTo>
                    <a:lnTo>
                      <a:pt x="3" y="64"/>
                    </a:lnTo>
                    <a:lnTo>
                      <a:pt x="13" y="79"/>
                    </a:lnTo>
                    <a:lnTo>
                      <a:pt x="28" y="89"/>
                    </a:lnTo>
                    <a:lnTo>
                      <a:pt x="46" y="92"/>
                    </a:lnTo>
                    <a:lnTo>
                      <a:pt x="64" y="89"/>
                    </a:lnTo>
                    <a:lnTo>
                      <a:pt x="78" y="79"/>
                    </a:lnTo>
                    <a:lnTo>
                      <a:pt x="88" y="64"/>
                    </a:lnTo>
                    <a:lnTo>
                      <a:pt x="92" y="46"/>
                    </a:lnTo>
                    <a:lnTo>
                      <a:pt x="88" y="28"/>
                    </a:lnTo>
                    <a:lnTo>
                      <a:pt x="78" y="13"/>
                    </a:lnTo>
                    <a:lnTo>
                      <a:pt x="64" y="4"/>
                    </a:lnTo>
                    <a:lnTo>
                      <a:pt x="46" y="0"/>
                    </a:lnTo>
                    <a:lnTo>
                      <a:pt x="28" y="4"/>
                    </a:lnTo>
                    <a:lnTo>
                      <a:pt x="13" y="13"/>
                    </a:lnTo>
                    <a:lnTo>
                      <a:pt x="3" y="28"/>
                    </a:lnTo>
                    <a:lnTo>
                      <a:pt x="0" y="46"/>
                    </a:lnTo>
                    <a:lnTo>
                      <a:pt x="0" y="46"/>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20" name="Freeform 15"/>
              <p:cNvSpPr>
                <a:spLocks/>
              </p:cNvSpPr>
              <p:nvPr/>
            </p:nvSpPr>
            <p:spPr bwMode="auto">
              <a:xfrm>
                <a:off x="2872" y="3402"/>
                <a:ext cx="46" cy="46"/>
              </a:xfrm>
              <a:custGeom>
                <a:avLst/>
                <a:gdLst/>
                <a:ahLst/>
                <a:cxnLst>
                  <a:cxn ang="0">
                    <a:pos x="0" y="45"/>
                  </a:cxn>
                  <a:cxn ang="0">
                    <a:pos x="4" y="63"/>
                  </a:cxn>
                  <a:cxn ang="0">
                    <a:pos x="13" y="78"/>
                  </a:cxn>
                  <a:cxn ang="0">
                    <a:pos x="28" y="88"/>
                  </a:cxn>
                  <a:cxn ang="0">
                    <a:pos x="46" y="91"/>
                  </a:cxn>
                  <a:cxn ang="0">
                    <a:pos x="64" y="88"/>
                  </a:cxn>
                  <a:cxn ang="0">
                    <a:pos x="79" y="78"/>
                  </a:cxn>
                  <a:cxn ang="0">
                    <a:pos x="89" y="63"/>
                  </a:cxn>
                  <a:cxn ang="0">
                    <a:pos x="92" y="45"/>
                  </a:cxn>
                  <a:cxn ang="0">
                    <a:pos x="89" y="27"/>
                  </a:cxn>
                  <a:cxn ang="0">
                    <a:pos x="79" y="13"/>
                  </a:cxn>
                  <a:cxn ang="0">
                    <a:pos x="64" y="3"/>
                  </a:cxn>
                  <a:cxn ang="0">
                    <a:pos x="46" y="0"/>
                  </a:cxn>
                  <a:cxn ang="0">
                    <a:pos x="28" y="3"/>
                  </a:cxn>
                  <a:cxn ang="0">
                    <a:pos x="13" y="13"/>
                  </a:cxn>
                  <a:cxn ang="0">
                    <a:pos x="4" y="27"/>
                  </a:cxn>
                  <a:cxn ang="0">
                    <a:pos x="0" y="45"/>
                  </a:cxn>
                  <a:cxn ang="0">
                    <a:pos x="0" y="45"/>
                  </a:cxn>
                </a:cxnLst>
                <a:rect l="0" t="0" r="r" b="b"/>
                <a:pathLst>
                  <a:path w="92" h="91">
                    <a:moveTo>
                      <a:pt x="0" y="45"/>
                    </a:moveTo>
                    <a:lnTo>
                      <a:pt x="4" y="63"/>
                    </a:lnTo>
                    <a:lnTo>
                      <a:pt x="13" y="78"/>
                    </a:lnTo>
                    <a:lnTo>
                      <a:pt x="28" y="88"/>
                    </a:lnTo>
                    <a:lnTo>
                      <a:pt x="46" y="91"/>
                    </a:lnTo>
                    <a:lnTo>
                      <a:pt x="64" y="88"/>
                    </a:lnTo>
                    <a:lnTo>
                      <a:pt x="79" y="78"/>
                    </a:lnTo>
                    <a:lnTo>
                      <a:pt x="89" y="63"/>
                    </a:lnTo>
                    <a:lnTo>
                      <a:pt x="92" y="45"/>
                    </a:lnTo>
                    <a:lnTo>
                      <a:pt x="89" y="27"/>
                    </a:lnTo>
                    <a:lnTo>
                      <a:pt x="79" y="13"/>
                    </a:lnTo>
                    <a:lnTo>
                      <a:pt x="64" y="3"/>
                    </a:lnTo>
                    <a:lnTo>
                      <a:pt x="46" y="0"/>
                    </a:lnTo>
                    <a:lnTo>
                      <a:pt x="28" y="3"/>
                    </a:lnTo>
                    <a:lnTo>
                      <a:pt x="13" y="13"/>
                    </a:lnTo>
                    <a:lnTo>
                      <a:pt x="4" y="27"/>
                    </a:lnTo>
                    <a:lnTo>
                      <a:pt x="0" y="45"/>
                    </a:lnTo>
                    <a:lnTo>
                      <a:pt x="0" y="45"/>
                    </a:lnTo>
                    <a:close/>
                  </a:path>
                </a:pathLst>
              </a:custGeom>
              <a:solidFill>
                <a:srgbClr val="FF0000"/>
              </a:solidFill>
              <a:ln w="9525">
                <a:noFill/>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21" name="Freeform 16"/>
              <p:cNvSpPr>
                <a:spLocks/>
              </p:cNvSpPr>
              <p:nvPr/>
            </p:nvSpPr>
            <p:spPr bwMode="auto">
              <a:xfrm flipH="1">
                <a:off x="3440" y="2925"/>
                <a:ext cx="244" cy="145"/>
              </a:xfrm>
              <a:custGeom>
                <a:avLst/>
                <a:gdLst/>
                <a:ahLst/>
                <a:cxnLst>
                  <a:cxn ang="0">
                    <a:pos x="0" y="46"/>
                  </a:cxn>
                  <a:cxn ang="0">
                    <a:pos x="3" y="64"/>
                  </a:cxn>
                  <a:cxn ang="0">
                    <a:pos x="13" y="79"/>
                  </a:cxn>
                  <a:cxn ang="0">
                    <a:pos x="27" y="89"/>
                  </a:cxn>
                  <a:cxn ang="0">
                    <a:pos x="45" y="92"/>
                  </a:cxn>
                  <a:cxn ang="0">
                    <a:pos x="63" y="89"/>
                  </a:cxn>
                  <a:cxn ang="0">
                    <a:pos x="78" y="79"/>
                  </a:cxn>
                  <a:cxn ang="0">
                    <a:pos x="88" y="64"/>
                  </a:cxn>
                  <a:cxn ang="0">
                    <a:pos x="91" y="46"/>
                  </a:cxn>
                  <a:cxn ang="0">
                    <a:pos x="88" y="28"/>
                  </a:cxn>
                  <a:cxn ang="0">
                    <a:pos x="78" y="13"/>
                  </a:cxn>
                  <a:cxn ang="0">
                    <a:pos x="63" y="4"/>
                  </a:cxn>
                  <a:cxn ang="0">
                    <a:pos x="45" y="0"/>
                  </a:cxn>
                  <a:cxn ang="0">
                    <a:pos x="27" y="4"/>
                  </a:cxn>
                  <a:cxn ang="0">
                    <a:pos x="13" y="13"/>
                  </a:cxn>
                  <a:cxn ang="0">
                    <a:pos x="3" y="28"/>
                  </a:cxn>
                  <a:cxn ang="0">
                    <a:pos x="0" y="46"/>
                  </a:cxn>
                  <a:cxn ang="0">
                    <a:pos x="0" y="46"/>
                  </a:cxn>
                </a:cxnLst>
                <a:rect l="0" t="0" r="r" b="b"/>
                <a:pathLst>
                  <a:path w="91" h="92">
                    <a:moveTo>
                      <a:pt x="0" y="46"/>
                    </a:moveTo>
                    <a:lnTo>
                      <a:pt x="3" y="64"/>
                    </a:lnTo>
                    <a:lnTo>
                      <a:pt x="13" y="79"/>
                    </a:lnTo>
                    <a:lnTo>
                      <a:pt x="27" y="89"/>
                    </a:lnTo>
                    <a:lnTo>
                      <a:pt x="45" y="92"/>
                    </a:lnTo>
                    <a:lnTo>
                      <a:pt x="63" y="89"/>
                    </a:lnTo>
                    <a:lnTo>
                      <a:pt x="78" y="79"/>
                    </a:lnTo>
                    <a:lnTo>
                      <a:pt x="88" y="64"/>
                    </a:lnTo>
                    <a:lnTo>
                      <a:pt x="91" y="46"/>
                    </a:lnTo>
                    <a:lnTo>
                      <a:pt x="88" y="28"/>
                    </a:lnTo>
                    <a:lnTo>
                      <a:pt x="78" y="13"/>
                    </a:lnTo>
                    <a:lnTo>
                      <a:pt x="63" y="4"/>
                    </a:lnTo>
                    <a:lnTo>
                      <a:pt x="45" y="0"/>
                    </a:lnTo>
                    <a:lnTo>
                      <a:pt x="27" y="4"/>
                    </a:lnTo>
                    <a:lnTo>
                      <a:pt x="13" y="13"/>
                    </a:lnTo>
                    <a:lnTo>
                      <a:pt x="3" y="28"/>
                    </a:lnTo>
                    <a:lnTo>
                      <a:pt x="0" y="46"/>
                    </a:lnTo>
                    <a:lnTo>
                      <a:pt x="0" y="46"/>
                    </a:lnTo>
                    <a:close/>
                  </a:path>
                </a:pathLst>
              </a:custGeom>
              <a:solidFill>
                <a:srgbClr val="0000FF"/>
              </a:solidFill>
              <a:ln w="9525">
                <a:noFill/>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22" name="Freeform 17"/>
              <p:cNvSpPr>
                <a:spLocks/>
              </p:cNvSpPr>
              <p:nvPr/>
            </p:nvSpPr>
            <p:spPr bwMode="auto">
              <a:xfrm flipH="1" flipV="1">
                <a:off x="2495" y="3397"/>
                <a:ext cx="262" cy="318"/>
              </a:xfrm>
              <a:custGeom>
                <a:avLst/>
                <a:gdLst/>
                <a:ahLst/>
                <a:cxnLst>
                  <a:cxn ang="0">
                    <a:pos x="0" y="46"/>
                  </a:cxn>
                  <a:cxn ang="0">
                    <a:pos x="3" y="64"/>
                  </a:cxn>
                  <a:cxn ang="0">
                    <a:pos x="13" y="77"/>
                  </a:cxn>
                  <a:cxn ang="0">
                    <a:pos x="28" y="87"/>
                  </a:cxn>
                  <a:cxn ang="0">
                    <a:pos x="46" y="90"/>
                  </a:cxn>
                  <a:cxn ang="0">
                    <a:pos x="64" y="87"/>
                  </a:cxn>
                  <a:cxn ang="0">
                    <a:pos x="78" y="77"/>
                  </a:cxn>
                  <a:cxn ang="0">
                    <a:pos x="88" y="64"/>
                  </a:cxn>
                  <a:cxn ang="0">
                    <a:pos x="91" y="46"/>
                  </a:cxn>
                  <a:cxn ang="0">
                    <a:pos x="88" y="28"/>
                  </a:cxn>
                  <a:cxn ang="0">
                    <a:pos x="78" y="13"/>
                  </a:cxn>
                  <a:cxn ang="0">
                    <a:pos x="64" y="4"/>
                  </a:cxn>
                  <a:cxn ang="0">
                    <a:pos x="46" y="0"/>
                  </a:cxn>
                  <a:cxn ang="0">
                    <a:pos x="28" y="4"/>
                  </a:cxn>
                  <a:cxn ang="0">
                    <a:pos x="13" y="13"/>
                  </a:cxn>
                  <a:cxn ang="0">
                    <a:pos x="3" y="28"/>
                  </a:cxn>
                  <a:cxn ang="0">
                    <a:pos x="0" y="46"/>
                  </a:cxn>
                  <a:cxn ang="0">
                    <a:pos x="0" y="46"/>
                  </a:cxn>
                </a:cxnLst>
                <a:rect l="0" t="0" r="r" b="b"/>
                <a:pathLst>
                  <a:path w="91" h="90">
                    <a:moveTo>
                      <a:pt x="0" y="46"/>
                    </a:moveTo>
                    <a:lnTo>
                      <a:pt x="3" y="64"/>
                    </a:lnTo>
                    <a:lnTo>
                      <a:pt x="13" y="77"/>
                    </a:lnTo>
                    <a:lnTo>
                      <a:pt x="28" y="87"/>
                    </a:lnTo>
                    <a:lnTo>
                      <a:pt x="46" y="90"/>
                    </a:lnTo>
                    <a:lnTo>
                      <a:pt x="64" y="87"/>
                    </a:lnTo>
                    <a:lnTo>
                      <a:pt x="78" y="77"/>
                    </a:lnTo>
                    <a:lnTo>
                      <a:pt x="88" y="64"/>
                    </a:lnTo>
                    <a:lnTo>
                      <a:pt x="91" y="46"/>
                    </a:lnTo>
                    <a:lnTo>
                      <a:pt x="88" y="28"/>
                    </a:lnTo>
                    <a:lnTo>
                      <a:pt x="78" y="13"/>
                    </a:lnTo>
                    <a:lnTo>
                      <a:pt x="64" y="4"/>
                    </a:lnTo>
                    <a:lnTo>
                      <a:pt x="46" y="0"/>
                    </a:lnTo>
                    <a:lnTo>
                      <a:pt x="28" y="4"/>
                    </a:lnTo>
                    <a:lnTo>
                      <a:pt x="13" y="13"/>
                    </a:lnTo>
                    <a:lnTo>
                      <a:pt x="3" y="28"/>
                    </a:lnTo>
                    <a:lnTo>
                      <a:pt x="0" y="46"/>
                    </a:lnTo>
                    <a:lnTo>
                      <a:pt x="0" y="46"/>
                    </a:lnTo>
                    <a:close/>
                  </a:path>
                </a:pathLst>
              </a:custGeom>
              <a:solidFill>
                <a:srgbClr val="FF0000"/>
              </a:solidFill>
              <a:ln w="9525">
                <a:noFill/>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23" name="Freeform 18"/>
              <p:cNvSpPr>
                <a:spLocks/>
              </p:cNvSpPr>
              <p:nvPr/>
            </p:nvSpPr>
            <p:spPr bwMode="auto">
              <a:xfrm>
                <a:off x="2435" y="2756"/>
                <a:ext cx="46" cy="45"/>
              </a:xfrm>
              <a:custGeom>
                <a:avLst/>
                <a:gdLst/>
                <a:ahLst/>
                <a:cxnLst>
                  <a:cxn ang="0">
                    <a:pos x="0" y="44"/>
                  </a:cxn>
                  <a:cxn ang="0">
                    <a:pos x="3" y="62"/>
                  </a:cxn>
                  <a:cxn ang="0">
                    <a:pos x="13" y="77"/>
                  </a:cxn>
                  <a:cxn ang="0">
                    <a:pos x="28" y="87"/>
                  </a:cxn>
                  <a:cxn ang="0">
                    <a:pos x="46" y="90"/>
                  </a:cxn>
                  <a:cxn ang="0">
                    <a:pos x="63" y="87"/>
                  </a:cxn>
                  <a:cxn ang="0">
                    <a:pos x="78" y="77"/>
                  </a:cxn>
                  <a:cxn ang="0">
                    <a:pos x="88" y="62"/>
                  </a:cxn>
                  <a:cxn ang="0">
                    <a:pos x="91" y="44"/>
                  </a:cxn>
                  <a:cxn ang="0">
                    <a:pos x="88" y="26"/>
                  </a:cxn>
                  <a:cxn ang="0">
                    <a:pos x="78" y="13"/>
                  </a:cxn>
                  <a:cxn ang="0">
                    <a:pos x="63" y="3"/>
                  </a:cxn>
                  <a:cxn ang="0">
                    <a:pos x="46" y="0"/>
                  </a:cxn>
                  <a:cxn ang="0">
                    <a:pos x="28" y="3"/>
                  </a:cxn>
                  <a:cxn ang="0">
                    <a:pos x="13" y="13"/>
                  </a:cxn>
                  <a:cxn ang="0">
                    <a:pos x="3" y="26"/>
                  </a:cxn>
                  <a:cxn ang="0">
                    <a:pos x="0" y="44"/>
                  </a:cxn>
                  <a:cxn ang="0">
                    <a:pos x="0" y="44"/>
                  </a:cxn>
                </a:cxnLst>
                <a:rect l="0" t="0" r="r" b="b"/>
                <a:pathLst>
                  <a:path w="91" h="90">
                    <a:moveTo>
                      <a:pt x="0" y="44"/>
                    </a:moveTo>
                    <a:lnTo>
                      <a:pt x="3" y="62"/>
                    </a:lnTo>
                    <a:lnTo>
                      <a:pt x="13" y="77"/>
                    </a:lnTo>
                    <a:lnTo>
                      <a:pt x="28" y="87"/>
                    </a:lnTo>
                    <a:lnTo>
                      <a:pt x="46" y="90"/>
                    </a:lnTo>
                    <a:lnTo>
                      <a:pt x="63" y="87"/>
                    </a:lnTo>
                    <a:lnTo>
                      <a:pt x="78" y="77"/>
                    </a:lnTo>
                    <a:lnTo>
                      <a:pt x="88" y="62"/>
                    </a:lnTo>
                    <a:lnTo>
                      <a:pt x="91" y="44"/>
                    </a:lnTo>
                    <a:lnTo>
                      <a:pt x="88" y="26"/>
                    </a:lnTo>
                    <a:lnTo>
                      <a:pt x="78" y="13"/>
                    </a:lnTo>
                    <a:lnTo>
                      <a:pt x="63" y="3"/>
                    </a:lnTo>
                    <a:lnTo>
                      <a:pt x="46" y="0"/>
                    </a:lnTo>
                    <a:lnTo>
                      <a:pt x="28" y="3"/>
                    </a:lnTo>
                    <a:lnTo>
                      <a:pt x="13" y="13"/>
                    </a:lnTo>
                    <a:lnTo>
                      <a:pt x="3" y="26"/>
                    </a:lnTo>
                    <a:lnTo>
                      <a:pt x="0" y="44"/>
                    </a:lnTo>
                    <a:lnTo>
                      <a:pt x="0" y="44"/>
                    </a:lnTo>
                    <a:close/>
                  </a:path>
                </a:pathLst>
              </a:custGeom>
              <a:solidFill>
                <a:srgbClr val="0000FF"/>
              </a:solidFill>
              <a:ln w="9525">
                <a:noFill/>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24" name="Freeform 19"/>
              <p:cNvSpPr>
                <a:spLocks/>
              </p:cNvSpPr>
              <p:nvPr/>
            </p:nvSpPr>
            <p:spPr bwMode="auto">
              <a:xfrm>
                <a:off x="3440" y="2925"/>
                <a:ext cx="269" cy="276"/>
              </a:xfrm>
              <a:custGeom>
                <a:avLst/>
                <a:gdLst/>
                <a:ahLst/>
                <a:cxnLst>
                  <a:cxn ang="0">
                    <a:pos x="263" y="554"/>
                  </a:cxn>
                  <a:cxn ang="0">
                    <a:pos x="291" y="361"/>
                  </a:cxn>
                  <a:cxn ang="0">
                    <a:pos x="477" y="368"/>
                  </a:cxn>
                  <a:cxn ang="0">
                    <a:pos x="364" y="281"/>
                  </a:cxn>
                  <a:cxn ang="0">
                    <a:pos x="539" y="165"/>
                  </a:cxn>
                  <a:cxn ang="0">
                    <a:pos x="348" y="201"/>
                  </a:cxn>
                  <a:cxn ang="0">
                    <a:pos x="348" y="0"/>
                  </a:cxn>
                  <a:cxn ang="0">
                    <a:pos x="242" y="178"/>
                  </a:cxn>
                  <a:cxn ang="0">
                    <a:pos x="106" y="121"/>
                  </a:cxn>
                  <a:cxn ang="0">
                    <a:pos x="178" y="273"/>
                  </a:cxn>
                  <a:cxn ang="0">
                    <a:pos x="0" y="350"/>
                  </a:cxn>
                  <a:cxn ang="0">
                    <a:pos x="194" y="373"/>
                  </a:cxn>
                  <a:cxn ang="0">
                    <a:pos x="263" y="554"/>
                  </a:cxn>
                </a:cxnLst>
                <a:rect l="0" t="0" r="r" b="b"/>
                <a:pathLst>
                  <a:path w="539" h="554">
                    <a:moveTo>
                      <a:pt x="263" y="554"/>
                    </a:moveTo>
                    <a:lnTo>
                      <a:pt x="291" y="361"/>
                    </a:lnTo>
                    <a:lnTo>
                      <a:pt x="477" y="368"/>
                    </a:lnTo>
                    <a:lnTo>
                      <a:pt x="364" y="281"/>
                    </a:lnTo>
                    <a:lnTo>
                      <a:pt x="539" y="165"/>
                    </a:lnTo>
                    <a:lnTo>
                      <a:pt x="348" y="201"/>
                    </a:lnTo>
                    <a:lnTo>
                      <a:pt x="348" y="0"/>
                    </a:lnTo>
                    <a:lnTo>
                      <a:pt x="242" y="178"/>
                    </a:lnTo>
                    <a:lnTo>
                      <a:pt x="106" y="121"/>
                    </a:lnTo>
                    <a:lnTo>
                      <a:pt x="178" y="273"/>
                    </a:lnTo>
                    <a:lnTo>
                      <a:pt x="0" y="350"/>
                    </a:lnTo>
                    <a:lnTo>
                      <a:pt x="194" y="373"/>
                    </a:lnTo>
                    <a:lnTo>
                      <a:pt x="263" y="554"/>
                    </a:lnTo>
                    <a:close/>
                  </a:path>
                </a:pathLst>
              </a:custGeom>
              <a:solidFill>
                <a:srgbClr val="FFED00"/>
              </a:solidFill>
              <a:ln w="9525">
                <a:noFill/>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25" name="Freeform 20"/>
              <p:cNvSpPr>
                <a:spLocks/>
              </p:cNvSpPr>
              <p:nvPr/>
            </p:nvSpPr>
            <p:spPr bwMode="auto">
              <a:xfrm>
                <a:off x="3337" y="2995"/>
                <a:ext cx="108" cy="70"/>
              </a:xfrm>
              <a:custGeom>
                <a:avLst/>
                <a:gdLst/>
                <a:ahLst/>
                <a:cxnLst>
                  <a:cxn ang="0">
                    <a:pos x="217" y="0"/>
                  </a:cxn>
                  <a:cxn ang="0">
                    <a:pos x="99" y="27"/>
                  </a:cxn>
                  <a:cxn ang="0">
                    <a:pos x="0" y="141"/>
                  </a:cxn>
                  <a:cxn ang="0">
                    <a:pos x="212" y="95"/>
                  </a:cxn>
                  <a:cxn ang="0">
                    <a:pos x="217" y="0"/>
                  </a:cxn>
                </a:cxnLst>
                <a:rect l="0" t="0" r="r" b="b"/>
                <a:pathLst>
                  <a:path w="217" h="141">
                    <a:moveTo>
                      <a:pt x="217" y="0"/>
                    </a:moveTo>
                    <a:lnTo>
                      <a:pt x="99" y="27"/>
                    </a:lnTo>
                    <a:lnTo>
                      <a:pt x="0" y="141"/>
                    </a:lnTo>
                    <a:lnTo>
                      <a:pt x="212" y="95"/>
                    </a:lnTo>
                    <a:lnTo>
                      <a:pt x="217" y="0"/>
                    </a:lnTo>
                    <a:close/>
                  </a:path>
                </a:pathLst>
              </a:custGeom>
              <a:solidFill>
                <a:srgbClr val="FF0000"/>
              </a:solidFill>
              <a:ln w="9525">
                <a:noFill/>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26" name="Freeform 21"/>
              <p:cNvSpPr>
                <a:spLocks/>
              </p:cNvSpPr>
              <p:nvPr/>
            </p:nvSpPr>
            <p:spPr bwMode="auto">
              <a:xfrm>
                <a:off x="3210" y="3114"/>
                <a:ext cx="229" cy="95"/>
              </a:xfrm>
              <a:custGeom>
                <a:avLst/>
                <a:gdLst/>
                <a:ahLst/>
                <a:cxnLst>
                  <a:cxn ang="0">
                    <a:pos x="458" y="0"/>
                  </a:cxn>
                  <a:cxn ang="0">
                    <a:pos x="100" y="77"/>
                  </a:cxn>
                  <a:cxn ang="0">
                    <a:pos x="0" y="191"/>
                  </a:cxn>
                  <a:cxn ang="0">
                    <a:pos x="453" y="95"/>
                  </a:cxn>
                  <a:cxn ang="0">
                    <a:pos x="458" y="0"/>
                  </a:cxn>
                </a:cxnLst>
                <a:rect l="0" t="0" r="r" b="b"/>
                <a:pathLst>
                  <a:path w="458" h="191">
                    <a:moveTo>
                      <a:pt x="458" y="0"/>
                    </a:moveTo>
                    <a:lnTo>
                      <a:pt x="100" y="77"/>
                    </a:lnTo>
                    <a:lnTo>
                      <a:pt x="0" y="191"/>
                    </a:lnTo>
                    <a:lnTo>
                      <a:pt x="453" y="95"/>
                    </a:lnTo>
                    <a:lnTo>
                      <a:pt x="458" y="0"/>
                    </a:lnTo>
                    <a:close/>
                  </a:path>
                </a:pathLst>
              </a:custGeom>
              <a:solidFill>
                <a:srgbClr val="FF0000"/>
              </a:solidFill>
              <a:ln w="9525">
                <a:noFill/>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27" name="Freeform 22"/>
              <p:cNvSpPr>
                <a:spLocks/>
              </p:cNvSpPr>
              <p:nvPr/>
            </p:nvSpPr>
            <p:spPr bwMode="auto">
              <a:xfrm>
                <a:off x="3084" y="3232"/>
                <a:ext cx="349" cy="121"/>
              </a:xfrm>
              <a:custGeom>
                <a:avLst/>
                <a:gdLst/>
                <a:ahLst/>
                <a:cxnLst>
                  <a:cxn ang="0">
                    <a:pos x="697" y="0"/>
                  </a:cxn>
                  <a:cxn ang="0">
                    <a:pos x="100" y="127"/>
                  </a:cxn>
                  <a:cxn ang="0">
                    <a:pos x="0" y="242"/>
                  </a:cxn>
                  <a:cxn ang="0">
                    <a:pos x="691" y="93"/>
                  </a:cxn>
                  <a:cxn ang="0">
                    <a:pos x="697" y="0"/>
                  </a:cxn>
                </a:cxnLst>
                <a:rect l="0" t="0" r="r" b="b"/>
                <a:pathLst>
                  <a:path w="697" h="242">
                    <a:moveTo>
                      <a:pt x="697" y="0"/>
                    </a:moveTo>
                    <a:lnTo>
                      <a:pt x="100" y="127"/>
                    </a:lnTo>
                    <a:lnTo>
                      <a:pt x="0" y="242"/>
                    </a:lnTo>
                    <a:lnTo>
                      <a:pt x="691" y="93"/>
                    </a:lnTo>
                    <a:lnTo>
                      <a:pt x="697" y="0"/>
                    </a:lnTo>
                    <a:close/>
                  </a:path>
                </a:pathLst>
              </a:custGeom>
              <a:solidFill>
                <a:srgbClr val="FF0000"/>
              </a:solidFill>
              <a:ln w="9525">
                <a:noFill/>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28" name="Freeform 23"/>
              <p:cNvSpPr>
                <a:spLocks/>
              </p:cNvSpPr>
              <p:nvPr/>
            </p:nvSpPr>
            <p:spPr bwMode="auto">
              <a:xfrm>
                <a:off x="2968" y="3325"/>
                <a:ext cx="469" cy="147"/>
              </a:xfrm>
              <a:custGeom>
                <a:avLst/>
                <a:gdLst/>
                <a:ahLst/>
                <a:cxnLst>
                  <a:cxn ang="0">
                    <a:pos x="937" y="0"/>
                  </a:cxn>
                  <a:cxn ang="0">
                    <a:pos x="99" y="179"/>
                  </a:cxn>
                  <a:cxn ang="0">
                    <a:pos x="0" y="294"/>
                  </a:cxn>
                  <a:cxn ang="0">
                    <a:pos x="932" y="93"/>
                  </a:cxn>
                  <a:cxn ang="0">
                    <a:pos x="937" y="0"/>
                  </a:cxn>
                </a:cxnLst>
                <a:rect l="0" t="0" r="r" b="b"/>
                <a:pathLst>
                  <a:path w="937" h="294">
                    <a:moveTo>
                      <a:pt x="937" y="0"/>
                    </a:moveTo>
                    <a:lnTo>
                      <a:pt x="99" y="179"/>
                    </a:lnTo>
                    <a:lnTo>
                      <a:pt x="0" y="294"/>
                    </a:lnTo>
                    <a:lnTo>
                      <a:pt x="932" y="93"/>
                    </a:lnTo>
                    <a:lnTo>
                      <a:pt x="937" y="0"/>
                    </a:lnTo>
                    <a:close/>
                  </a:path>
                </a:pathLst>
              </a:custGeom>
              <a:solidFill>
                <a:srgbClr val="FF0000"/>
              </a:solidFill>
              <a:ln w="9525">
                <a:noFill/>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29" name="Freeform 24"/>
              <p:cNvSpPr>
                <a:spLocks/>
              </p:cNvSpPr>
              <p:nvPr/>
            </p:nvSpPr>
            <p:spPr bwMode="auto">
              <a:xfrm>
                <a:off x="2890" y="3468"/>
                <a:ext cx="530" cy="147"/>
              </a:xfrm>
              <a:custGeom>
                <a:avLst/>
                <a:gdLst/>
                <a:ahLst/>
                <a:cxnLst>
                  <a:cxn ang="0">
                    <a:pos x="1060" y="0"/>
                  </a:cxn>
                  <a:cxn ang="0">
                    <a:pos x="0" y="228"/>
                  </a:cxn>
                  <a:cxn ang="0">
                    <a:pos x="128" y="294"/>
                  </a:cxn>
                  <a:cxn ang="0">
                    <a:pos x="1055" y="95"/>
                  </a:cxn>
                  <a:cxn ang="0">
                    <a:pos x="1060" y="0"/>
                  </a:cxn>
                </a:cxnLst>
                <a:rect l="0" t="0" r="r" b="b"/>
                <a:pathLst>
                  <a:path w="1060" h="294">
                    <a:moveTo>
                      <a:pt x="1060" y="0"/>
                    </a:moveTo>
                    <a:lnTo>
                      <a:pt x="0" y="228"/>
                    </a:lnTo>
                    <a:lnTo>
                      <a:pt x="128" y="294"/>
                    </a:lnTo>
                    <a:lnTo>
                      <a:pt x="1055" y="95"/>
                    </a:lnTo>
                    <a:lnTo>
                      <a:pt x="1060" y="0"/>
                    </a:lnTo>
                    <a:close/>
                  </a:path>
                </a:pathLst>
              </a:custGeom>
              <a:solidFill>
                <a:srgbClr val="FF0000"/>
              </a:solidFill>
              <a:ln w="9525">
                <a:noFill/>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30" name="Freeform 25"/>
              <p:cNvSpPr>
                <a:spLocks/>
              </p:cNvSpPr>
              <p:nvPr/>
            </p:nvSpPr>
            <p:spPr bwMode="auto">
              <a:xfrm>
                <a:off x="3050" y="3586"/>
                <a:ext cx="364" cy="111"/>
              </a:xfrm>
              <a:custGeom>
                <a:avLst/>
                <a:gdLst/>
                <a:ahLst/>
                <a:cxnLst>
                  <a:cxn ang="0">
                    <a:pos x="727" y="0"/>
                  </a:cxn>
                  <a:cxn ang="0">
                    <a:pos x="0" y="156"/>
                  </a:cxn>
                  <a:cxn ang="0">
                    <a:pos x="128" y="220"/>
                  </a:cxn>
                  <a:cxn ang="0">
                    <a:pos x="722" y="94"/>
                  </a:cxn>
                  <a:cxn ang="0">
                    <a:pos x="727" y="0"/>
                  </a:cxn>
                </a:cxnLst>
                <a:rect l="0" t="0" r="r" b="b"/>
                <a:pathLst>
                  <a:path w="727" h="220">
                    <a:moveTo>
                      <a:pt x="727" y="0"/>
                    </a:moveTo>
                    <a:lnTo>
                      <a:pt x="0" y="156"/>
                    </a:lnTo>
                    <a:lnTo>
                      <a:pt x="128" y="220"/>
                    </a:lnTo>
                    <a:lnTo>
                      <a:pt x="722" y="94"/>
                    </a:lnTo>
                    <a:lnTo>
                      <a:pt x="727" y="0"/>
                    </a:lnTo>
                    <a:close/>
                  </a:path>
                </a:pathLst>
              </a:custGeom>
              <a:solidFill>
                <a:srgbClr val="FF0000"/>
              </a:solidFill>
              <a:ln w="9525">
                <a:noFill/>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31" name="Freeform 26"/>
              <p:cNvSpPr>
                <a:spLocks/>
              </p:cNvSpPr>
              <p:nvPr/>
            </p:nvSpPr>
            <p:spPr bwMode="auto">
              <a:xfrm>
                <a:off x="3210" y="3704"/>
                <a:ext cx="197" cy="75"/>
              </a:xfrm>
              <a:custGeom>
                <a:avLst/>
                <a:gdLst/>
                <a:ahLst/>
                <a:cxnLst>
                  <a:cxn ang="0">
                    <a:pos x="394" y="0"/>
                  </a:cxn>
                  <a:cxn ang="0">
                    <a:pos x="0" y="85"/>
                  </a:cxn>
                  <a:cxn ang="0">
                    <a:pos x="128" y="150"/>
                  </a:cxn>
                  <a:cxn ang="0">
                    <a:pos x="389" y="93"/>
                  </a:cxn>
                  <a:cxn ang="0">
                    <a:pos x="394" y="0"/>
                  </a:cxn>
                </a:cxnLst>
                <a:rect l="0" t="0" r="r" b="b"/>
                <a:pathLst>
                  <a:path w="394" h="150">
                    <a:moveTo>
                      <a:pt x="394" y="0"/>
                    </a:moveTo>
                    <a:lnTo>
                      <a:pt x="0" y="85"/>
                    </a:lnTo>
                    <a:lnTo>
                      <a:pt x="128" y="150"/>
                    </a:lnTo>
                    <a:lnTo>
                      <a:pt x="389" y="93"/>
                    </a:lnTo>
                    <a:lnTo>
                      <a:pt x="394" y="0"/>
                    </a:lnTo>
                    <a:close/>
                  </a:path>
                </a:pathLst>
              </a:custGeom>
              <a:solidFill>
                <a:srgbClr val="FF0000"/>
              </a:solidFill>
              <a:ln w="9525">
                <a:noFill/>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32" name="Freeform 27"/>
              <p:cNvSpPr>
                <a:spLocks/>
              </p:cNvSpPr>
              <p:nvPr/>
            </p:nvSpPr>
            <p:spPr bwMode="auto">
              <a:xfrm>
                <a:off x="2713" y="2634"/>
                <a:ext cx="422" cy="805"/>
              </a:xfrm>
              <a:custGeom>
                <a:avLst/>
                <a:gdLst/>
                <a:ahLst/>
                <a:cxnLst>
                  <a:cxn ang="0">
                    <a:pos x="845" y="1367"/>
                  </a:cxn>
                  <a:cxn ang="0">
                    <a:pos x="789" y="1226"/>
                  </a:cxn>
                  <a:cxn ang="0">
                    <a:pos x="650" y="1096"/>
                  </a:cxn>
                  <a:cxn ang="0">
                    <a:pos x="560" y="1040"/>
                  </a:cxn>
                  <a:cxn ang="0">
                    <a:pos x="469" y="991"/>
                  </a:cxn>
                  <a:cxn ang="0">
                    <a:pos x="386" y="947"/>
                  </a:cxn>
                  <a:cxn ang="0">
                    <a:pos x="315" y="909"/>
                  </a:cxn>
                  <a:cxn ang="0">
                    <a:pos x="247" y="870"/>
                  </a:cxn>
                  <a:cxn ang="0">
                    <a:pos x="180" y="828"/>
                  </a:cxn>
                  <a:cxn ang="0">
                    <a:pos x="115" y="782"/>
                  </a:cxn>
                  <a:cxn ang="0">
                    <a:pos x="54" y="728"/>
                  </a:cxn>
                  <a:cxn ang="0">
                    <a:pos x="23" y="647"/>
                  </a:cxn>
                  <a:cxn ang="0">
                    <a:pos x="35" y="570"/>
                  </a:cxn>
                  <a:cxn ang="0">
                    <a:pos x="57" y="523"/>
                  </a:cxn>
                  <a:cxn ang="0">
                    <a:pos x="93" y="482"/>
                  </a:cxn>
                  <a:cxn ang="0">
                    <a:pos x="131" y="444"/>
                  </a:cxn>
                  <a:cxn ang="0">
                    <a:pos x="172" y="405"/>
                  </a:cxn>
                  <a:cxn ang="0">
                    <a:pos x="211" y="364"/>
                  </a:cxn>
                  <a:cxn ang="0">
                    <a:pos x="245" y="318"/>
                  </a:cxn>
                  <a:cxn ang="0">
                    <a:pos x="286" y="199"/>
                  </a:cxn>
                  <a:cxn ang="0">
                    <a:pos x="283" y="78"/>
                  </a:cxn>
                  <a:cxn ang="0">
                    <a:pos x="247" y="5"/>
                  </a:cxn>
                  <a:cxn ang="0">
                    <a:pos x="265" y="118"/>
                  </a:cxn>
                  <a:cxn ang="0">
                    <a:pos x="257" y="234"/>
                  </a:cxn>
                  <a:cxn ang="0">
                    <a:pos x="216" y="322"/>
                  </a:cxn>
                  <a:cxn ang="0">
                    <a:pos x="180" y="364"/>
                  </a:cxn>
                  <a:cxn ang="0">
                    <a:pos x="142" y="402"/>
                  </a:cxn>
                  <a:cxn ang="0">
                    <a:pos x="102" y="439"/>
                  </a:cxn>
                  <a:cxn ang="0">
                    <a:pos x="62" y="480"/>
                  </a:cxn>
                  <a:cxn ang="0">
                    <a:pos x="28" y="526"/>
                  </a:cxn>
                  <a:cxn ang="0">
                    <a:pos x="15" y="558"/>
                  </a:cxn>
                  <a:cxn ang="0">
                    <a:pos x="0" y="647"/>
                  </a:cxn>
                  <a:cxn ang="0">
                    <a:pos x="22" y="722"/>
                  </a:cxn>
                  <a:cxn ang="0">
                    <a:pos x="79" y="781"/>
                  </a:cxn>
                  <a:cxn ang="0">
                    <a:pos x="144" y="831"/>
                  </a:cxn>
                  <a:cxn ang="0">
                    <a:pos x="211" y="875"/>
                  </a:cxn>
                  <a:cxn ang="0">
                    <a:pos x="280" y="916"/>
                  </a:cxn>
                  <a:cxn ang="0">
                    <a:pos x="351" y="955"/>
                  </a:cxn>
                  <a:cxn ang="0">
                    <a:pos x="430" y="994"/>
                  </a:cxn>
                  <a:cxn ang="0">
                    <a:pos x="520" y="1043"/>
                  </a:cxn>
                  <a:cxn ang="0">
                    <a:pos x="608" y="1096"/>
                  </a:cxn>
                  <a:cxn ang="0">
                    <a:pos x="716" y="1177"/>
                  </a:cxn>
                  <a:cxn ang="0">
                    <a:pos x="805" y="1301"/>
                  </a:cxn>
                  <a:cxn ang="0">
                    <a:pos x="814" y="1456"/>
                  </a:cxn>
                  <a:cxn ang="0">
                    <a:pos x="796" y="1504"/>
                  </a:cxn>
                  <a:cxn ang="0">
                    <a:pos x="771" y="1550"/>
                  </a:cxn>
                  <a:cxn ang="0">
                    <a:pos x="747" y="1587"/>
                  </a:cxn>
                  <a:cxn ang="0">
                    <a:pos x="730" y="1610"/>
                  </a:cxn>
                  <a:cxn ang="0">
                    <a:pos x="753" y="1605"/>
                  </a:cxn>
                  <a:cxn ang="0">
                    <a:pos x="766" y="1599"/>
                  </a:cxn>
                  <a:cxn ang="0">
                    <a:pos x="779" y="1577"/>
                  </a:cxn>
                  <a:cxn ang="0">
                    <a:pos x="807" y="1530"/>
                  </a:cxn>
                  <a:cxn ang="0">
                    <a:pos x="830" y="1481"/>
                  </a:cxn>
                </a:cxnLst>
                <a:rect l="0" t="0" r="r" b="b"/>
                <a:pathLst>
                  <a:path w="845" h="1610">
                    <a:moveTo>
                      <a:pt x="835" y="1463"/>
                    </a:moveTo>
                    <a:lnTo>
                      <a:pt x="845" y="1414"/>
                    </a:lnTo>
                    <a:lnTo>
                      <a:pt x="845" y="1367"/>
                    </a:lnTo>
                    <a:lnTo>
                      <a:pt x="836" y="1319"/>
                    </a:lnTo>
                    <a:lnTo>
                      <a:pt x="817" y="1272"/>
                    </a:lnTo>
                    <a:lnTo>
                      <a:pt x="789" y="1226"/>
                    </a:lnTo>
                    <a:lnTo>
                      <a:pt x="751" y="1182"/>
                    </a:lnTo>
                    <a:lnTo>
                      <a:pt x="706" y="1138"/>
                    </a:lnTo>
                    <a:lnTo>
                      <a:pt x="650" y="1096"/>
                    </a:lnTo>
                    <a:lnTo>
                      <a:pt x="621" y="1076"/>
                    </a:lnTo>
                    <a:lnTo>
                      <a:pt x="590" y="1058"/>
                    </a:lnTo>
                    <a:lnTo>
                      <a:pt x="560" y="1040"/>
                    </a:lnTo>
                    <a:lnTo>
                      <a:pt x="529" y="1024"/>
                    </a:lnTo>
                    <a:lnTo>
                      <a:pt x="500" y="1007"/>
                    </a:lnTo>
                    <a:lnTo>
                      <a:pt x="469" y="991"/>
                    </a:lnTo>
                    <a:lnTo>
                      <a:pt x="440" y="975"/>
                    </a:lnTo>
                    <a:lnTo>
                      <a:pt x="410" y="958"/>
                    </a:lnTo>
                    <a:lnTo>
                      <a:pt x="386" y="947"/>
                    </a:lnTo>
                    <a:lnTo>
                      <a:pt x="363" y="934"/>
                    </a:lnTo>
                    <a:lnTo>
                      <a:pt x="338" y="921"/>
                    </a:lnTo>
                    <a:lnTo>
                      <a:pt x="315" y="909"/>
                    </a:lnTo>
                    <a:lnTo>
                      <a:pt x="293" y="896"/>
                    </a:lnTo>
                    <a:lnTo>
                      <a:pt x="268" y="883"/>
                    </a:lnTo>
                    <a:lnTo>
                      <a:pt x="247" y="870"/>
                    </a:lnTo>
                    <a:lnTo>
                      <a:pt x="224" y="857"/>
                    </a:lnTo>
                    <a:lnTo>
                      <a:pt x="201" y="843"/>
                    </a:lnTo>
                    <a:lnTo>
                      <a:pt x="180" y="828"/>
                    </a:lnTo>
                    <a:lnTo>
                      <a:pt x="157" y="813"/>
                    </a:lnTo>
                    <a:lnTo>
                      <a:pt x="136" y="798"/>
                    </a:lnTo>
                    <a:lnTo>
                      <a:pt x="115" y="782"/>
                    </a:lnTo>
                    <a:lnTo>
                      <a:pt x="95" y="764"/>
                    </a:lnTo>
                    <a:lnTo>
                      <a:pt x="74" y="746"/>
                    </a:lnTo>
                    <a:lnTo>
                      <a:pt x="54" y="728"/>
                    </a:lnTo>
                    <a:lnTo>
                      <a:pt x="36" y="702"/>
                    </a:lnTo>
                    <a:lnTo>
                      <a:pt x="26" y="674"/>
                    </a:lnTo>
                    <a:lnTo>
                      <a:pt x="23" y="647"/>
                    </a:lnTo>
                    <a:lnTo>
                      <a:pt x="25" y="619"/>
                    </a:lnTo>
                    <a:lnTo>
                      <a:pt x="28" y="593"/>
                    </a:lnTo>
                    <a:lnTo>
                      <a:pt x="35" y="570"/>
                    </a:lnTo>
                    <a:lnTo>
                      <a:pt x="41" y="552"/>
                    </a:lnTo>
                    <a:lnTo>
                      <a:pt x="48" y="537"/>
                    </a:lnTo>
                    <a:lnTo>
                      <a:pt x="57" y="523"/>
                    </a:lnTo>
                    <a:lnTo>
                      <a:pt x="69" y="509"/>
                    </a:lnTo>
                    <a:lnTo>
                      <a:pt x="80" y="495"/>
                    </a:lnTo>
                    <a:lnTo>
                      <a:pt x="93" y="482"/>
                    </a:lnTo>
                    <a:lnTo>
                      <a:pt x="105" y="469"/>
                    </a:lnTo>
                    <a:lnTo>
                      <a:pt x="118" y="456"/>
                    </a:lnTo>
                    <a:lnTo>
                      <a:pt x="131" y="444"/>
                    </a:lnTo>
                    <a:lnTo>
                      <a:pt x="144" y="431"/>
                    </a:lnTo>
                    <a:lnTo>
                      <a:pt x="157" y="418"/>
                    </a:lnTo>
                    <a:lnTo>
                      <a:pt x="172" y="405"/>
                    </a:lnTo>
                    <a:lnTo>
                      <a:pt x="185" y="392"/>
                    </a:lnTo>
                    <a:lnTo>
                      <a:pt x="198" y="379"/>
                    </a:lnTo>
                    <a:lnTo>
                      <a:pt x="211" y="364"/>
                    </a:lnTo>
                    <a:lnTo>
                      <a:pt x="222" y="349"/>
                    </a:lnTo>
                    <a:lnTo>
                      <a:pt x="234" y="335"/>
                    </a:lnTo>
                    <a:lnTo>
                      <a:pt x="245" y="318"/>
                    </a:lnTo>
                    <a:lnTo>
                      <a:pt x="265" y="279"/>
                    </a:lnTo>
                    <a:lnTo>
                      <a:pt x="278" y="240"/>
                    </a:lnTo>
                    <a:lnTo>
                      <a:pt x="286" y="199"/>
                    </a:lnTo>
                    <a:lnTo>
                      <a:pt x="289" y="158"/>
                    </a:lnTo>
                    <a:lnTo>
                      <a:pt x="288" y="119"/>
                    </a:lnTo>
                    <a:lnTo>
                      <a:pt x="283" y="78"/>
                    </a:lnTo>
                    <a:lnTo>
                      <a:pt x="276" y="39"/>
                    </a:lnTo>
                    <a:lnTo>
                      <a:pt x="268" y="0"/>
                    </a:lnTo>
                    <a:lnTo>
                      <a:pt x="247" y="5"/>
                    </a:lnTo>
                    <a:lnTo>
                      <a:pt x="255" y="42"/>
                    </a:lnTo>
                    <a:lnTo>
                      <a:pt x="260" y="80"/>
                    </a:lnTo>
                    <a:lnTo>
                      <a:pt x="265" y="118"/>
                    </a:lnTo>
                    <a:lnTo>
                      <a:pt x="267" y="157"/>
                    </a:lnTo>
                    <a:lnTo>
                      <a:pt x="263" y="196"/>
                    </a:lnTo>
                    <a:lnTo>
                      <a:pt x="257" y="234"/>
                    </a:lnTo>
                    <a:lnTo>
                      <a:pt x="244" y="271"/>
                    </a:lnTo>
                    <a:lnTo>
                      <a:pt x="226" y="307"/>
                    </a:lnTo>
                    <a:lnTo>
                      <a:pt x="216" y="322"/>
                    </a:lnTo>
                    <a:lnTo>
                      <a:pt x="204" y="336"/>
                    </a:lnTo>
                    <a:lnTo>
                      <a:pt x="193" y="351"/>
                    </a:lnTo>
                    <a:lnTo>
                      <a:pt x="180" y="364"/>
                    </a:lnTo>
                    <a:lnTo>
                      <a:pt x="169" y="377"/>
                    </a:lnTo>
                    <a:lnTo>
                      <a:pt x="155" y="390"/>
                    </a:lnTo>
                    <a:lnTo>
                      <a:pt x="142" y="402"/>
                    </a:lnTo>
                    <a:lnTo>
                      <a:pt x="129" y="415"/>
                    </a:lnTo>
                    <a:lnTo>
                      <a:pt x="116" y="428"/>
                    </a:lnTo>
                    <a:lnTo>
                      <a:pt x="102" y="439"/>
                    </a:lnTo>
                    <a:lnTo>
                      <a:pt x="89" y="452"/>
                    </a:lnTo>
                    <a:lnTo>
                      <a:pt x="75" y="467"/>
                    </a:lnTo>
                    <a:lnTo>
                      <a:pt x="62" y="480"/>
                    </a:lnTo>
                    <a:lnTo>
                      <a:pt x="51" y="495"/>
                    </a:lnTo>
                    <a:lnTo>
                      <a:pt x="40" y="509"/>
                    </a:lnTo>
                    <a:lnTo>
                      <a:pt x="28" y="526"/>
                    </a:lnTo>
                    <a:lnTo>
                      <a:pt x="28" y="526"/>
                    </a:lnTo>
                    <a:lnTo>
                      <a:pt x="28" y="527"/>
                    </a:lnTo>
                    <a:lnTo>
                      <a:pt x="15" y="558"/>
                    </a:lnTo>
                    <a:lnTo>
                      <a:pt x="5" y="588"/>
                    </a:lnTo>
                    <a:lnTo>
                      <a:pt x="0" y="617"/>
                    </a:lnTo>
                    <a:lnTo>
                      <a:pt x="0" y="647"/>
                    </a:lnTo>
                    <a:lnTo>
                      <a:pt x="4" y="673"/>
                    </a:lnTo>
                    <a:lnTo>
                      <a:pt x="10" y="699"/>
                    </a:lnTo>
                    <a:lnTo>
                      <a:pt x="22" y="722"/>
                    </a:lnTo>
                    <a:lnTo>
                      <a:pt x="38" y="743"/>
                    </a:lnTo>
                    <a:lnTo>
                      <a:pt x="57" y="763"/>
                    </a:lnTo>
                    <a:lnTo>
                      <a:pt x="79" y="781"/>
                    </a:lnTo>
                    <a:lnTo>
                      <a:pt x="100" y="798"/>
                    </a:lnTo>
                    <a:lnTo>
                      <a:pt x="121" y="815"/>
                    </a:lnTo>
                    <a:lnTo>
                      <a:pt x="144" y="831"/>
                    </a:lnTo>
                    <a:lnTo>
                      <a:pt x="165" y="846"/>
                    </a:lnTo>
                    <a:lnTo>
                      <a:pt x="188" y="861"/>
                    </a:lnTo>
                    <a:lnTo>
                      <a:pt x="211" y="875"/>
                    </a:lnTo>
                    <a:lnTo>
                      <a:pt x="234" y="890"/>
                    </a:lnTo>
                    <a:lnTo>
                      <a:pt x="257" y="903"/>
                    </a:lnTo>
                    <a:lnTo>
                      <a:pt x="280" y="916"/>
                    </a:lnTo>
                    <a:lnTo>
                      <a:pt x="304" y="929"/>
                    </a:lnTo>
                    <a:lnTo>
                      <a:pt x="327" y="942"/>
                    </a:lnTo>
                    <a:lnTo>
                      <a:pt x="351" y="955"/>
                    </a:lnTo>
                    <a:lnTo>
                      <a:pt x="376" y="967"/>
                    </a:lnTo>
                    <a:lnTo>
                      <a:pt x="400" y="980"/>
                    </a:lnTo>
                    <a:lnTo>
                      <a:pt x="430" y="994"/>
                    </a:lnTo>
                    <a:lnTo>
                      <a:pt x="459" y="1011"/>
                    </a:lnTo>
                    <a:lnTo>
                      <a:pt x="489" y="1027"/>
                    </a:lnTo>
                    <a:lnTo>
                      <a:pt x="520" y="1043"/>
                    </a:lnTo>
                    <a:lnTo>
                      <a:pt x="549" y="1060"/>
                    </a:lnTo>
                    <a:lnTo>
                      <a:pt x="578" y="1078"/>
                    </a:lnTo>
                    <a:lnTo>
                      <a:pt x="608" y="1096"/>
                    </a:lnTo>
                    <a:lnTo>
                      <a:pt x="637" y="1114"/>
                    </a:lnTo>
                    <a:lnTo>
                      <a:pt x="676" y="1143"/>
                    </a:lnTo>
                    <a:lnTo>
                      <a:pt x="716" y="1177"/>
                    </a:lnTo>
                    <a:lnTo>
                      <a:pt x="751" y="1215"/>
                    </a:lnTo>
                    <a:lnTo>
                      <a:pt x="783" y="1256"/>
                    </a:lnTo>
                    <a:lnTo>
                      <a:pt x="805" y="1301"/>
                    </a:lnTo>
                    <a:lnTo>
                      <a:pt x="820" y="1350"/>
                    </a:lnTo>
                    <a:lnTo>
                      <a:pt x="823" y="1401"/>
                    </a:lnTo>
                    <a:lnTo>
                      <a:pt x="814" y="1456"/>
                    </a:lnTo>
                    <a:lnTo>
                      <a:pt x="809" y="1473"/>
                    </a:lnTo>
                    <a:lnTo>
                      <a:pt x="802" y="1489"/>
                    </a:lnTo>
                    <a:lnTo>
                      <a:pt x="796" y="1504"/>
                    </a:lnTo>
                    <a:lnTo>
                      <a:pt x="787" y="1519"/>
                    </a:lnTo>
                    <a:lnTo>
                      <a:pt x="779" y="1533"/>
                    </a:lnTo>
                    <a:lnTo>
                      <a:pt x="771" y="1550"/>
                    </a:lnTo>
                    <a:lnTo>
                      <a:pt x="761" y="1564"/>
                    </a:lnTo>
                    <a:lnTo>
                      <a:pt x="751" y="1579"/>
                    </a:lnTo>
                    <a:lnTo>
                      <a:pt x="747" y="1587"/>
                    </a:lnTo>
                    <a:lnTo>
                      <a:pt x="742" y="1594"/>
                    </a:lnTo>
                    <a:lnTo>
                      <a:pt x="735" y="1602"/>
                    </a:lnTo>
                    <a:lnTo>
                      <a:pt x="730" y="1610"/>
                    </a:lnTo>
                    <a:lnTo>
                      <a:pt x="738" y="1608"/>
                    </a:lnTo>
                    <a:lnTo>
                      <a:pt x="747" y="1607"/>
                    </a:lnTo>
                    <a:lnTo>
                      <a:pt x="753" y="1605"/>
                    </a:lnTo>
                    <a:lnTo>
                      <a:pt x="761" y="1605"/>
                    </a:lnTo>
                    <a:lnTo>
                      <a:pt x="763" y="1602"/>
                    </a:lnTo>
                    <a:lnTo>
                      <a:pt x="766" y="1599"/>
                    </a:lnTo>
                    <a:lnTo>
                      <a:pt x="768" y="1595"/>
                    </a:lnTo>
                    <a:lnTo>
                      <a:pt x="769" y="1592"/>
                    </a:lnTo>
                    <a:lnTo>
                      <a:pt x="779" y="1577"/>
                    </a:lnTo>
                    <a:lnTo>
                      <a:pt x="789" y="1561"/>
                    </a:lnTo>
                    <a:lnTo>
                      <a:pt x="799" y="1546"/>
                    </a:lnTo>
                    <a:lnTo>
                      <a:pt x="807" y="1530"/>
                    </a:lnTo>
                    <a:lnTo>
                      <a:pt x="815" y="1514"/>
                    </a:lnTo>
                    <a:lnTo>
                      <a:pt x="823" y="1497"/>
                    </a:lnTo>
                    <a:lnTo>
                      <a:pt x="830" y="1481"/>
                    </a:lnTo>
                    <a:lnTo>
                      <a:pt x="835" y="1463"/>
                    </a:lnTo>
                    <a:close/>
                  </a:path>
                </a:pathLst>
              </a:custGeom>
              <a:solidFill>
                <a:srgbClr val="0000FF"/>
              </a:solidFill>
              <a:ln w="9525">
                <a:noFill/>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33" name="Freeform 28"/>
              <p:cNvSpPr>
                <a:spLocks/>
              </p:cNvSpPr>
              <p:nvPr/>
            </p:nvSpPr>
            <p:spPr bwMode="auto">
              <a:xfrm>
                <a:off x="1804" y="3107"/>
                <a:ext cx="604" cy="604"/>
              </a:xfrm>
              <a:custGeom>
                <a:avLst/>
                <a:gdLst/>
                <a:ahLst/>
                <a:cxnLst>
                  <a:cxn ang="0">
                    <a:pos x="666" y="1205"/>
                  </a:cxn>
                  <a:cxn ang="0">
                    <a:pos x="784" y="1181"/>
                  </a:cxn>
                  <a:cxn ang="0">
                    <a:pos x="891" y="1135"/>
                  </a:cxn>
                  <a:cxn ang="0">
                    <a:pos x="988" y="1070"/>
                  </a:cxn>
                  <a:cxn ang="0">
                    <a:pos x="1069" y="988"/>
                  </a:cxn>
                  <a:cxn ang="0">
                    <a:pos x="1135" y="892"/>
                  </a:cxn>
                  <a:cxn ang="0">
                    <a:pos x="1180" y="784"/>
                  </a:cxn>
                  <a:cxn ang="0">
                    <a:pos x="1205" y="666"/>
                  </a:cxn>
                  <a:cxn ang="0">
                    <a:pos x="1205" y="542"/>
                  </a:cxn>
                  <a:cxn ang="0">
                    <a:pos x="1180" y="425"/>
                  </a:cxn>
                  <a:cxn ang="0">
                    <a:pos x="1135" y="317"/>
                  </a:cxn>
                  <a:cxn ang="0">
                    <a:pos x="1069" y="221"/>
                  </a:cxn>
                  <a:cxn ang="0">
                    <a:pos x="988" y="139"/>
                  </a:cxn>
                  <a:cxn ang="0">
                    <a:pos x="891" y="74"/>
                  </a:cxn>
                  <a:cxn ang="0">
                    <a:pos x="784" y="28"/>
                  </a:cxn>
                  <a:cxn ang="0">
                    <a:pos x="666" y="4"/>
                  </a:cxn>
                  <a:cxn ang="0">
                    <a:pos x="542" y="4"/>
                  </a:cxn>
                  <a:cxn ang="0">
                    <a:pos x="424" y="28"/>
                  </a:cxn>
                  <a:cxn ang="0">
                    <a:pos x="317" y="74"/>
                  </a:cxn>
                  <a:cxn ang="0">
                    <a:pos x="220" y="139"/>
                  </a:cxn>
                  <a:cxn ang="0">
                    <a:pos x="139" y="221"/>
                  </a:cxn>
                  <a:cxn ang="0">
                    <a:pos x="73" y="317"/>
                  </a:cxn>
                  <a:cxn ang="0">
                    <a:pos x="28" y="425"/>
                  </a:cxn>
                  <a:cxn ang="0">
                    <a:pos x="3" y="542"/>
                  </a:cxn>
                  <a:cxn ang="0">
                    <a:pos x="3" y="666"/>
                  </a:cxn>
                  <a:cxn ang="0">
                    <a:pos x="28" y="784"/>
                  </a:cxn>
                  <a:cxn ang="0">
                    <a:pos x="73" y="892"/>
                  </a:cxn>
                  <a:cxn ang="0">
                    <a:pos x="139" y="988"/>
                  </a:cxn>
                  <a:cxn ang="0">
                    <a:pos x="220" y="1070"/>
                  </a:cxn>
                  <a:cxn ang="0">
                    <a:pos x="317" y="1135"/>
                  </a:cxn>
                  <a:cxn ang="0">
                    <a:pos x="424" y="1181"/>
                  </a:cxn>
                  <a:cxn ang="0">
                    <a:pos x="542" y="1205"/>
                  </a:cxn>
                </a:cxnLst>
                <a:rect l="0" t="0" r="r" b="b"/>
                <a:pathLst>
                  <a:path w="1208" h="1209">
                    <a:moveTo>
                      <a:pt x="604" y="1209"/>
                    </a:moveTo>
                    <a:lnTo>
                      <a:pt x="666" y="1205"/>
                    </a:lnTo>
                    <a:lnTo>
                      <a:pt x="725" y="1195"/>
                    </a:lnTo>
                    <a:lnTo>
                      <a:pt x="784" y="1181"/>
                    </a:lnTo>
                    <a:lnTo>
                      <a:pt x="839" y="1161"/>
                    </a:lnTo>
                    <a:lnTo>
                      <a:pt x="891" y="1135"/>
                    </a:lnTo>
                    <a:lnTo>
                      <a:pt x="942" y="1106"/>
                    </a:lnTo>
                    <a:lnTo>
                      <a:pt x="988" y="1070"/>
                    </a:lnTo>
                    <a:lnTo>
                      <a:pt x="1032" y="1031"/>
                    </a:lnTo>
                    <a:lnTo>
                      <a:pt x="1069" y="988"/>
                    </a:lnTo>
                    <a:lnTo>
                      <a:pt x="1105" y="942"/>
                    </a:lnTo>
                    <a:lnTo>
                      <a:pt x="1135" y="892"/>
                    </a:lnTo>
                    <a:lnTo>
                      <a:pt x="1161" y="840"/>
                    </a:lnTo>
                    <a:lnTo>
                      <a:pt x="1180" y="784"/>
                    </a:lnTo>
                    <a:lnTo>
                      <a:pt x="1195" y="725"/>
                    </a:lnTo>
                    <a:lnTo>
                      <a:pt x="1205" y="666"/>
                    </a:lnTo>
                    <a:lnTo>
                      <a:pt x="1208" y="604"/>
                    </a:lnTo>
                    <a:lnTo>
                      <a:pt x="1205" y="542"/>
                    </a:lnTo>
                    <a:lnTo>
                      <a:pt x="1195" y="484"/>
                    </a:lnTo>
                    <a:lnTo>
                      <a:pt x="1180" y="425"/>
                    </a:lnTo>
                    <a:lnTo>
                      <a:pt x="1161" y="369"/>
                    </a:lnTo>
                    <a:lnTo>
                      <a:pt x="1135" y="317"/>
                    </a:lnTo>
                    <a:lnTo>
                      <a:pt x="1105" y="266"/>
                    </a:lnTo>
                    <a:lnTo>
                      <a:pt x="1069" y="221"/>
                    </a:lnTo>
                    <a:lnTo>
                      <a:pt x="1032" y="177"/>
                    </a:lnTo>
                    <a:lnTo>
                      <a:pt x="988" y="139"/>
                    </a:lnTo>
                    <a:lnTo>
                      <a:pt x="942" y="103"/>
                    </a:lnTo>
                    <a:lnTo>
                      <a:pt x="891" y="74"/>
                    </a:lnTo>
                    <a:lnTo>
                      <a:pt x="839" y="48"/>
                    </a:lnTo>
                    <a:lnTo>
                      <a:pt x="784" y="28"/>
                    </a:lnTo>
                    <a:lnTo>
                      <a:pt x="725" y="13"/>
                    </a:lnTo>
                    <a:lnTo>
                      <a:pt x="666" y="4"/>
                    </a:lnTo>
                    <a:lnTo>
                      <a:pt x="604" y="0"/>
                    </a:lnTo>
                    <a:lnTo>
                      <a:pt x="542" y="4"/>
                    </a:lnTo>
                    <a:lnTo>
                      <a:pt x="483" y="13"/>
                    </a:lnTo>
                    <a:lnTo>
                      <a:pt x="424" y="28"/>
                    </a:lnTo>
                    <a:lnTo>
                      <a:pt x="369" y="48"/>
                    </a:lnTo>
                    <a:lnTo>
                      <a:pt x="317" y="74"/>
                    </a:lnTo>
                    <a:lnTo>
                      <a:pt x="266" y="103"/>
                    </a:lnTo>
                    <a:lnTo>
                      <a:pt x="220" y="139"/>
                    </a:lnTo>
                    <a:lnTo>
                      <a:pt x="178" y="177"/>
                    </a:lnTo>
                    <a:lnTo>
                      <a:pt x="139" y="221"/>
                    </a:lnTo>
                    <a:lnTo>
                      <a:pt x="103" y="266"/>
                    </a:lnTo>
                    <a:lnTo>
                      <a:pt x="73" y="317"/>
                    </a:lnTo>
                    <a:lnTo>
                      <a:pt x="47" y="369"/>
                    </a:lnTo>
                    <a:lnTo>
                      <a:pt x="28" y="425"/>
                    </a:lnTo>
                    <a:lnTo>
                      <a:pt x="13" y="484"/>
                    </a:lnTo>
                    <a:lnTo>
                      <a:pt x="3" y="542"/>
                    </a:lnTo>
                    <a:lnTo>
                      <a:pt x="0" y="604"/>
                    </a:lnTo>
                    <a:lnTo>
                      <a:pt x="3" y="666"/>
                    </a:lnTo>
                    <a:lnTo>
                      <a:pt x="13" y="725"/>
                    </a:lnTo>
                    <a:lnTo>
                      <a:pt x="28" y="784"/>
                    </a:lnTo>
                    <a:lnTo>
                      <a:pt x="47" y="840"/>
                    </a:lnTo>
                    <a:lnTo>
                      <a:pt x="73" y="892"/>
                    </a:lnTo>
                    <a:lnTo>
                      <a:pt x="103" y="942"/>
                    </a:lnTo>
                    <a:lnTo>
                      <a:pt x="139" y="988"/>
                    </a:lnTo>
                    <a:lnTo>
                      <a:pt x="178" y="1031"/>
                    </a:lnTo>
                    <a:lnTo>
                      <a:pt x="220" y="1070"/>
                    </a:lnTo>
                    <a:lnTo>
                      <a:pt x="266" y="1106"/>
                    </a:lnTo>
                    <a:lnTo>
                      <a:pt x="317" y="1135"/>
                    </a:lnTo>
                    <a:lnTo>
                      <a:pt x="369" y="1161"/>
                    </a:lnTo>
                    <a:lnTo>
                      <a:pt x="424" y="1181"/>
                    </a:lnTo>
                    <a:lnTo>
                      <a:pt x="483" y="1195"/>
                    </a:lnTo>
                    <a:lnTo>
                      <a:pt x="542" y="1205"/>
                    </a:lnTo>
                    <a:lnTo>
                      <a:pt x="604" y="1209"/>
                    </a:lnTo>
                    <a:close/>
                  </a:path>
                </a:pathLst>
              </a:custGeom>
              <a:solidFill>
                <a:srgbClr val="FF0000"/>
              </a:solidFill>
              <a:ln w="9525">
                <a:noFill/>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34" name="Freeform 29"/>
              <p:cNvSpPr>
                <a:spLocks/>
              </p:cNvSpPr>
              <p:nvPr/>
            </p:nvSpPr>
            <p:spPr bwMode="auto">
              <a:xfrm>
                <a:off x="2734" y="3255"/>
                <a:ext cx="68" cy="75"/>
              </a:xfrm>
              <a:custGeom>
                <a:avLst/>
                <a:gdLst/>
                <a:ahLst/>
                <a:cxnLst>
                  <a:cxn ang="0">
                    <a:pos x="61" y="0"/>
                  </a:cxn>
                  <a:cxn ang="0">
                    <a:pos x="0" y="143"/>
                  </a:cxn>
                  <a:cxn ang="0">
                    <a:pos x="136" y="150"/>
                  </a:cxn>
                  <a:cxn ang="0">
                    <a:pos x="61" y="0"/>
                  </a:cxn>
                </a:cxnLst>
                <a:rect l="0" t="0" r="r" b="b"/>
                <a:pathLst>
                  <a:path w="136" h="150">
                    <a:moveTo>
                      <a:pt x="61" y="0"/>
                    </a:moveTo>
                    <a:lnTo>
                      <a:pt x="0" y="143"/>
                    </a:lnTo>
                    <a:lnTo>
                      <a:pt x="136" y="150"/>
                    </a:lnTo>
                    <a:lnTo>
                      <a:pt x="61" y="0"/>
                    </a:lnTo>
                    <a:close/>
                  </a:path>
                </a:pathLst>
              </a:custGeom>
              <a:solidFill>
                <a:srgbClr val="FF0000"/>
              </a:solidFill>
              <a:ln w="9525">
                <a:noFill/>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35" name="Freeform 30"/>
              <p:cNvSpPr>
                <a:spLocks/>
              </p:cNvSpPr>
              <p:nvPr/>
            </p:nvSpPr>
            <p:spPr bwMode="auto">
              <a:xfrm>
                <a:off x="2959" y="2894"/>
                <a:ext cx="283" cy="260"/>
              </a:xfrm>
              <a:custGeom>
                <a:avLst/>
                <a:gdLst/>
                <a:ahLst/>
                <a:cxnLst>
                  <a:cxn ang="0">
                    <a:pos x="356" y="521"/>
                  </a:cxn>
                  <a:cxn ang="0">
                    <a:pos x="285" y="340"/>
                  </a:cxn>
                  <a:cxn ang="0">
                    <a:pos x="106" y="387"/>
                  </a:cxn>
                  <a:cxn ang="0">
                    <a:pos x="197" y="276"/>
                  </a:cxn>
                  <a:cxn ang="0">
                    <a:pos x="0" y="204"/>
                  </a:cxn>
                  <a:cxn ang="0">
                    <a:pos x="194" y="196"/>
                  </a:cxn>
                  <a:cxn ang="0">
                    <a:pos x="151" y="0"/>
                  </a:cxn>
                  <a:cxn ang="0">
                    <a:pos x="293" y="150"/>
                  </a:cxn>
                  <a:cxn ang="0">
                    <a:pos x="413" y="65"/>
                  </a:cxn>
                  <a:cxn ang="0">
                    <a:pos x="377" y="229"/>
                  </a:cxn>
                  <a:cxn ang="0">
                    <a:pos x="566" y="263"/>
                  </a:cxn>
                  <a:cxn ang="0">
                    <a:pos x="382" y="328"/>
                  </a:cxn>
                  <a:cxn ang="0">
                    <a:pos x="356" y="521"/>
                  </a:cxn>
                </a:cxnLst>
                <a:rect l="0" t="0" r="r" b="b"/>
                <a:pathLst>
                  <a:path w="566" h="521">
                    <a:moveTo>
                      <a:pt x="356" y="521"/>
                    </a:moveTo>
                    <a:lnTo>
                      <a:pt x="285" y="340"/>
                    </a:lnTo>
                    <a:lnTo>
                      <a:pt x="106" y="387"/>
                    </a:lnTo>
                    <a:lnTo>
                      <a:pt x="197" y="276"/>
                    </a:lnTo>
                    <a:lnTo>
                      <a:pt x="0" y="204"/>
                    </a:lnTo>
                    <a:lnTo>
                      <a:pt x="194" y="196"/>
                    </a:lnTo>
                    <a:lnTo>
                      <a:pt x="151" y="0"/>
                    </a:lnTo>
                    <a:lnTo>
                      <a:pt x="293" y="150"/>
                    </a:lnTo>
                    <a:lnTo>
                      <a:pt x="413" y="65"/>
                    </a:lnTo>
                    <a:lnTo>
                      <a:pt x="377" y="229"/>
                    </a:lnTo>
                    <a:lnTo>
                      <a:pt x="566" y="263"/>
                    </a:lnTo>
                    <a:lnTo>
                      <a:pt x="382" y="328"/>
                    </a:lnTo>
                    <a:lnTo>
                      <a:pt x="356" y="521"/>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36" name="Freeform 31"/>
              <p:cNvSpPr>
                <a:spLocks/>
              </p:cNvSpPr>
              <p:nvPr/>
            </p:nvSpPr>
            <p:spPr bwMode="auto">
              <a:xfrm>
                <a:off x="2560" y="2795"/>
                <a:ext cx="99" cy="268"/>
              </a:xfrm>
              <a:custGeom>
                <a:avLst/>
                <a:gdLst/>
                <a:ahLst/>
                <a:cxnLst>
                  <a:cxn ang="0">
                    <a:pos x="46" y="484"/>
                  </a:cxn>
                  <a:cxn ang="0">
                    <a:pos x="42" y="427"/>
                  </a:cxn>
                  <a:cxn ang="0">
                    <a:pos x="47" y="369"/>
                  </a:cxn>
                  <a:cxn ang="0">
                    <a:pos x="57" y="316"/>
                  </a:cxn>
                  <a:cxn ang="0">
                    <a:pos x="75" y="262"/>
                  </a:cxn>
                  <a:cxn ang="0">
                    <a:pos x="98" y="213"/>
                  </a:cxn>
                  <a:cxn ang="0">
                    <a:pos x="127" y="167"/>
                  </a:cxn>
                  <a:cxn ang="0">
                    <a:pos x="160" y="125"/>
                  </a:cxn>
                  <a:cxn ang="0">
                    <a:pos x="199" y="85"/>
                  </a:cxn>
                  <a:cxn ang="0">
                    <a:pos x="127" y="0"/>
                  </a:cxn>
                  <a:cxn ang="0">
                    <a:pos x="95" y="38"/>
                  </a:cxn>
                  <a:cxn ang="0">
                    <a:pos x="67" y="79"/>
                  </a:cxn>
                  <a:cxn ang="0">
                    <a:pos x="42" y="123"/>
                  </a:cxn>
                  <a:cxn ang="0">
                    <a:pos x="24" y="169"/>
                  </a:cxn>
                  <a:cxn ang="0">
                    <a:pos x="10" y="218"/>
                  </a:cxn>
                  <a:cxn ang="0">
                    <a:pos x="2" y="268"/>
                  </a:cxn>
                  <a:cxn ang="0">
                    <a:pos x="0" y="319"/>
                  </a:cxn>
                  <a:cxn ang="0">
                    <a:pos x="3" y="371"/>
                  </a:cxn>
                  <a:cxn ang="0">
                    <a:pos x="7" y="394"/>
                  </a:cxn>
                  <a:cxn ang="0">
                    <a:pos x="10" y="415"/>
                  </a:cxn>
                  <a:cxn ang="0">
                    <a:pos x="15" y="436"/>
                  </a:cxn>
                  <a:cxn ang="0">
                    <a:pos x="21" y="458"/>
                  </a:cxn>
                  <a:cxn ang="0">
                    <a:pos x="28" y="477"/>
                  </a:cxn>
                  <a:cxn ang="0">
                    <a:pos x="36" y="497"/>
                  </a:cxn>
                  <a:cxn ang="0">
                    <a:pos x="46" y="516"/>
                  </a:cxn>
                  <a:cxn ang="0">
                    <a:pos x="56" y="536"/>
                  </a:cxn>
                  <a:cxn ang="0">
                    <a:pos x="54" y="523"/>
                  </a:cxn>
                  <a:cxn ang="0">
                    <a:pos x="51" y="510"/>
                  </a:cxn>
                  <a:cxn ang="0">
                    <a:pos x="49" y="497"/>
                  </a:cxn>
                  <a:cxn ang="0">
                    <a:pos x="46" y="484"/>
                  </a:cxn>
                </a:cxnLst>
                <a:rect l="0" t="0" r="r" b="b"/>
                <a:pathLst>
                  <a:path w="199" h="536">
                    <a:moveTo>
                      <a:pt x="46" y="484"/>
                    </a:moveTo>
                    <a:lnTo>
                      <a:pt x="42" y="427"/>
                    </a:lnTo>
                    <a:lnTo>
                      <a:pt x="47" y="369"/>
                    </a:lnTo>
                    <a:lnTo>
                      <a:pt x="57" y="316"/>
                    </a:lnTo>
                    <a:lnTo>
                      <a:pt x="75" y="262"/>
                    </a:lnTo>
                    <a:lnTo>
                      <a:pt x="98" y="213"/>
                    </a:lnTo>
                    <a:lnTo>
                      <a:pt x="127" y="167"/>
                    </a:lnTo>
                    <a:lnTo>
                      <a:pt x="160" y="125"/>
                    </a:lnTo>
                    <a:lnTo>
                      <a:pt x="199" y="85"/>
                    </a:lnTo>
                    <a:lnTo>
                      <a:pt x="127" y="0"/>
                    </a:lnTo>
                    <a:lnTo>
                      <a:pt x="95" y="38"/>
                    </a:lnTo>
                    <a:lnTo>
                      <a:pt x="67" y="79"/>
                    </a:lnTo>
                    <a:lnTo>
                      <a:pt x="42" y="123"/>
                    </a:lnTo>
                    <a:lnTo>
                      <a:pt x="24" y="169"/>
                    </a:lnTo>
                    <a:lnTo>
                      <a:pt x="10" y="218"/>
                    </a:lnTo>
                    <a:lnTo>
                      <a:pt x="2" y="268"/>
                    </a:lnTo>
                    <a:lnTo>
                      <a:pt x="0" y="319"/>
                    </a:lnTo>
                    <a:lnTo>
                      <a:pt x="3" y="371"/>
                    </a:lnTo>
                    <a:lnTo>
                      <a:pt x="7" y="394"/>
                    </a:lnTo>
                    <a:lnTo>
                      <a:pt x="10" y="415"/>
                    </a:lnTo>
                    <a:lnTo>
                      <a:pt x="15" y="436"/>
                    </a:lnTo>
                    <a:lnTo>
                      <a:pt x="21" y="458"/>
                    </a:lnTo>
                    <a:lnTo>
                      <a:pt x="28" y="477"/>
                    </a:lnTo>
                    <a:lnTo>
                      <a:pt x="36" y="497"/>
                    </a:lnTo>
                    <a:lnTo>
                      <a:pt x="46" y="516"/>
                    </a:lnTo>
                    <a:lnTo>
                      <a:pt x="56" y="536"/>
                    </a:lnTo>
                    <a:lnTo>
                      <a:pt x="54" y="523"/>
                    </a:lnTo>
                    <a:lnTo>
                      <a:pt x="51" y="510"/>
                    </a:lnTo>
                    <a:lnTo>
                      <a:pt x="49" y="497"/>
                    </a:lnTo>
                    <a:lnTo>
                      <a:pt x="46" y="484"/>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37" name="Freeform 32"/>
              <p:cNvSpPr>
                <a:spLocks/>
              </p:cNvSpPr>
              <p:nvPr/>
            </p:nvSpPr>
            <p:spPr bwMode="auto">
              <a:xfrm>
                <a:off x="2656" y="2735"/>
                <a:ext cx="90" cy="79"/>
              </a:xfrm>
              <a:custGeom>
                <a:avLst/>
                <a:gdLst/>
                <a:ahLst/>
                <a:cxnLst>
                  <a:cxn ang="0">
                    <a:pos x="121" y="0"/>
                  </a:cxn>
                  <a:cxn ang="0">
                    <a:pos x="103" y="6"/>
                  </a:cxn>
                  <a:cxn ang="0">
                    <a:pos x="86" y="11"/>
                  </a:cxn>
                  <a:cxn ang="0">
                    <a:pos x="72" y="19"/>
                  </a:cxn>
                  <a:cxn ang="0">
                    <a:pos x="57" y="26"/>
                  </a:cxn>
                  <a:cxn ang="0">
                    <a:pos x="42" y="34"/>
                  </a:cxn>
                  <a:cxn ang="0">
                    <a:pos x="29" y="44"/>
                  </a:cxn>
                  <a:cxn ang="0">
                    <a:pos x="14" y="54"/>
                  </a:cxn>
                  <a:cxn ang="0">
                    <a:pos x="0" y="63"/>
                  </a:cxn>
                  <a:cxn ang="0">
                    <a:pos x="70" y="158"/>
                  </a:cxn>
                  <a:cxn ang="0">
                    <a:pos x="83" y="150"/>
                  </a:cxn>
                  <a:cxn ang="0">
                    <a:pos x="98" y="140"/>
                  </a:cxn>
                  <a:cxn ang="0">
                    <a:pos x="111" y="132"/>
                  </a:cxn>
                  <a:cxn ang="0">
                    <a:pos x="124" y="124"/>
                  </a:cxn>
                  <a:cxn ang="0">
                    <a:pos x="137" y="117"/>
                  </a:cxn>
                  <a:cxn ang="0">
                    <a:pos x="150" y="109"/>
                  </a:cxn>
                  <a:cxn ang="0">
                    <a:pos x="165" y="103"/>
                  </a:cxn>
                  <a:cxn ang="0">
                    <a:pos x="181" y="98"/>
                  </a:cxn>
                  <a:cxn ang="0">
                    <a:pos x="121" y="0"/>
                  </a:cxn>
                </a:cxnLst>
                <a:rect l="0" t="0" r="r" b="b"/>
                <a:pathLst>
                  <a:path w="181" h="158">
                    <a:moveTo>
                      <a:pt x="121" y="0"/>
                    </a:moveTo>
                    <a:lnTo>
                      <a:pt x="103" y="6"/>
                    </a:lnTo>
                    <a:lnTo>
                      <a:pt x="86" y="11"/>
                    </a:lnTo>
                    <a:lnTo>
                      <a:pt x="72" y="19"/>
                    </a:lnTo>
                    <a:lnTo>
                      <a:pt x="57" y="26"/>
                    </a:lnTo>
                    <a:lnTo>
                      <a:pt x="42" y="34"/>
                    </a:lnTo>
                    <a:lnTo>
                      <a:pt x="29" y="44"/>
                    </a:lnTo>
                    <a:lnTo>
                      <a:pt x="14" y="54"/>
                    </a:lnTo>
                    <a:lnTo>
                      <a:pt x="0" y="63"/>
                    </a:lnTo>
                    <a:lnTo>
                      <a:pt x="70" y="158"/>
                    </a:lnTo>
                    <a:lnTo>
                      <a:pt x="83" y="150"/>
                    </a:lnTo>
                    <a:lnTo>
                      <a:pt x="98" y="140"/>
                    </a:lnTo>
                    <a:lnTo>
                      <a:pt x="111" y="132"/>
                    </a:lnTo>
                    <a:lnTo>
                      <a:pt x="124" y="124"/>
                    </a:lnTo>
                    <a:lnTo>
                      <a:pt x="137" y="117"/>
                    </a:lnTo>
                    <a:lnTo>
                      <a:pt x="150" y="109"/>
                    </a:lnTo>
                    <a:lnTo>
                      <a:pt x="165" y="103"/>
                    </a:lnTo>
                    <a:lnTo>
                      <a:pt x="181" y="98"/>
                    </a:lnTo>
                    <a:lnTo>
                      <a:pt x="121" y="0"/>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ja-JP" altLang="en-US"/>
              </a:p>
            </p:txBody>
          </p:sp>
        </p:grpSp>
      </p:grpSp>
      <p:pic>
        <p:nvPicPr>
          <p:cNvPr id="40" name="Picture 2" descr="C:\Documents and Settings\nomura-yukari\デスクトップ\ユニット・要請\最新野村★パワーポイント資料\美術ユニットプレゼン\ユニット「版画」\IMG_2497.JPG"/>
          <p:cNvPicPr>
            <a:picLocks noChangeAspect="1" noChangeArrowheads="1"/>
          </p:cNvPicPr>
          <p:nvPr/>
        </p:nvPicPr>
        <p:blipFill>
          <a:blip r:embed="rId2" cstate="print"/>
          <a:srcRect/>
          <a:stretch>
            <a:fillRect/>
          </a:stretch>
        </p:blipFill>
        <p:spPr bwMode="auto">
          <a:xfrm>
            <a:off x="5004048" y="3789040"/>
            <a:ext cx="3500462" cy="2625347"/>
          </a:xfrm>
          <a:prstGeom prst="rect">
            <a:avLst/>
          </a:prstGeom>
          <a:noFill/>
        </p:spPr>
      </p:pic>
      <p:pic>
        <p:nvPicPr>
          <p:cNvPr id="41" name="Picture 11" descr="C:\Documents and Settings\nomura-yukari\デスクトップ\ユニット・要請\最新野村★パワーポイント資料\美術ユニットプレゼン\ユニット「版画」\IMG_2496.JPG"/>
          <p:cNvPicPr>
            <a:picLocks noChangeAspect="1" noChangeArrowheads="1"/>
          </p:cNvPicPr>
          <p:nvPr/>
        </p:nvPicPr>
        <p:blipFill>
          <a:blip r:embed="rId3" cstate="print"/>
          <a:srcRect/>
          <a:stretch>
            <a:fillRect/>
          </a:stretch>
        </p:blipFill>
        <p:spPr bwMode="auto">
          <a:xfrm>
            <a:off x="1187624" y="3789040"/>
            <a:ext cx="3500462" cy="2625347"/>
          </a:xfrm>
          <a:prstGeom prst="rect">
            <a:avLst/>
          </a:prstGeom>
          <a:noFill/>
        </p:spPr>
      </p:pic>
      <p:sp>
        <p:nvSpPr>
          <p:cNvPr id="42" name="角丸四角形吹き出し 41"/>
          <p:cNvSpPr/>
          <p:nvPr/>
        </p:nvSpPr>
        <p:spPr>
          <a:xfrm>
            <a:off x="5652120" y="2780928"/>
            <a:ext cx="2928958" cy="713240"/>
          </a:xfrm>
          <a:prstGeom prst="wedgeRoundRectCallout">
            <a:avLst>
              <a:gd name="adj1" fmla="val -40655"/>
              <a:gd name="adj2" fmla="val 77738"/>
              <a:gd name="adj3" fmla="val 16667"/>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smtClean="0">
                <a:solidFill>
                  <a:schemeClr val="tx1"/>
                </a:solidFill>
              </a:rPr>
              <a:t>パーツごとに色づけをして紙に刷ることもできる。</a:t>
            </a:r>
            <a:endParaRPr kumimoji="1" lang="ja-JP" altLang="en-US" b="1" dirty="0">
              <a:solidFill>
                <a:schemeClr val="tx1"/>
              </a:solidFill>
            </a:endParaRPr>
          </a:p>
        </p:txBody>
      </p:sp>
      <p:sp>
        <p:nvSpPr>
          <p:cNvPr id="43" name="角丸四角形吹き出し 42"/>
          <p:cNvSpPr/>
          <p:nvPr/>
        </p:nvSpPr>
        <p:spPr>
          <a:xfrm>
            <a:off x="5724128" y="1844824"/>
            <a:ext cx="2880320" cy="504056"/>
          </a:xfrm>
          <a:prstGeom prst="wedgeRoundRectCallout">
            <a:avLst>
              <a:gd name="adj1" fmla="val -80586"/>
              <a:gd name="adj2" fmla="val -43322"/>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紙の枠で作品を着る場所を決めることもできる</a:t>
            </a:r>
            <a:endParaRPr kumimoji="1" lang="ja-JP" altLang="en-US" dirty="0"/>
          </a:p>
        </p:txBody>
      </p:sp>
      <p:sp>
        <p:nvSpPr>
          <p:cNvPr id="44" name="テキスト ボックス 43"/>
          <p:cNvSpPr txBox="1"/>
          <p:nvPr/>
        </p:nvSpPr>
        <p:spPr>
          <a:xfrm>
            <a:off x="6948264" y="260648"/>
            <a:ext cx="1726755" cy="369332"/>
          </a:xfrm>
          <a:prstGeom prst="rect">
            <a:avLst/>
          </a:prstGeom>
          <a:solidFill>
            <a:srgbClr val="FFFF00"/>
          </a:solidFill>
        </p:spPr>
        <p:txBody>
          <a:bodyPr wrap="none" rtlCol="0">
            <a:spAutoFit/>
          </a:bodyPr>
          <a:lstStyle/>
          <a:p>
            <a:r>
              <a:rPr kumimoji="1" lang="ja-JP" altLang="en-US" dirty="0" smtClean="0"/>
              <a:t>教師用資料（１）</a:t>
            </a:r>
            <a:endParaRPr kumimoji="1" lang="ja-JP" altLang="en-US" dirty="0"/>
          </a:p>
        </p:txBody>
      </p:sp>
      <p:graphicFrame>
        <p:nvGraphicFramePr>
          <p:cNvPr id="45" name="表 44"/>
          <p:cNvGraphicFramePr>
            <a:graphicFrameLocks noGrp="1"/>
          </p:cNvGraphicFramePr>
          <p:nvPr>
            <p:extLst>
              <p:ext uri="{D42A27DB-BD31-4B8C-83A1-F6EECF244321}">
                <p14:modId xmlns:p14="http://schemas.microsoft.com/office/powerpoint/2010/main" val="1172773296"/>
              </p:ext>
            </p:extLst>
          </p:nvPr>
        </p:nvGraphicFramePr>
        <p:xfrm>
          <a:off x="251520" y="260648"/>
          <a:ext cx="5143536" cy="370840"/>
        </p:xfrm>
        <a:graphic>
          <a:graphicData uri="http://schemas.openxmlformats.org/drawingml/2006/table">
            <a:tbl>
              <a:tblPr firstRow="1" bandRow="1">
                <a:tableStyleId>{5C22544A-7EE6-4342-B048-85BDC9FD1C3A}</a:tableStyleId>
              </a:tblPr>
              <a:tblGrid>
                <a:gridCol w="5143536"/>
              </a:tblGrid>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solidFill>
                            <a:schemeClr val="tx1"/>
                          </a:solidFill>
                        </a:rPr>
                        <a:t>貼って凹凸　（うつす）　（</a:t>
                      </a:r>
                      <a:r>
                        <a:rPr kumimoji="1" lang="en-US" altLang="ja-JP" dirty="0" smtClean="0">
                          <a:solidFill>
                            <a:schemeClr val="tx1"/>
                          </a:solidFill>
                        </a:rPr>
                        <a:t>1</a:t>
                      </a:r>
                      <a:r>
                        <a:rPr kumimoji="1" lang="ja-JP" altLang="en-US" dirty="0" smtClean="0">
                          <a:solidFill>
                            <a:schemeClr val="tx1"/>
                          </a:solidFill>
                        </a:rPr>
                        <a:t>・</a:t>
                      </a:r>
                      <a:r>
                        <a:rPr kumimoji="1" lang="en-US" altLang="ja-JP" dirty="0" smtClean="0">
                          <a:solidFill>
                            <a:schemeClr val="tx1"/>
                          </a:solidFill>
                        </a:rPr>
                        <a:t>2</a:t>
                      </a:r>
                      <a:r>
                        <a:rPr kumimoji="1" lang="ja-JP" altLang="en-US" dirty="0" smtClean="0">
                          <a:solidFill>
                            <a:schemeClr val="tx1"/>
                          </a:solidFill>
                        </a:rPr>
                        <a:t>年）</a:t>
                      </a: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フッター プレースホルダ 2"/>
          <p:cNvSpPr>
            <a:spLocks noGrp="1"/>
          </p:cNvSpPr>
          <p:nvPr>
            <p:ph type="ftr" sz="quarter" idx="11"/>
          </p:nvPr>
        </p:nvSpPr>
        <p:spPr/>
        <p:txBody>
          <a:bodyPr/>
          <a:lstStyle/>
          <a:p>
            <a:endParaRPr kumimoji="1" lang="ja-JP" altLang="en-US"/>
          </a:p>
        </p:txBody>
      </p:sp>
      <p:pic>
        <p:nvPicPr>
          <p:cNvPr id="1026" name="Picture 2" descr="K:\分類Ⅰ\美術科\★H24「図工指導ユニット」\●ユニットパワポ授業案・BOX例\写真フォルダ（原本）\版画\IMG_3454.JPG"/>
          <p:cNvPicPr>
            <a:picLocks noChangeAspect="1" noChangeArrowheads="1"/>
          </p:cNvPicPr>
          <p:nvPr/>
        </p:nvPicPr>
        <p:blipFill>
          <a:blip r:embed="rId2" cstate="print"/>
          <a:srcRect/>
          <a:stretch>
            <a:fillRect/>
          </a:stretch>
        </p:blipFill>
        <p:spPr bwMode="auto">
          <a:xfrm>
            <a:off x="3923928" y="1196752"/>
            <a:ext cx="4324223" cy="4680520"/>
          </a:xfrm>
          <a:prstGeom prst="rect">
            <a:avLst/>
          </a:prstGeom>
          <a:noFill/>
        </p:spPr>
      </p:pic>
      <p:sp>
        <p:nvSpPr>
          <p:cNvPr id="5" name="テキスト ボックス 4"/>
          <p:cNvSpPr txBox="1"/>
          <p:nvPr/>
        </p:nvSpPr>
        <p:spPr>
          <a:xfrm>
            <a:off x="6876256" y="332656"/>
            <a:ext cx="1726755" cy="369332"/>
          </a:xfrm>
          <a:prstGeom prst="rect">
            <a:avLst/>
          </a:prstGeom>
          <a:solidFill>
            <a:srgbClr val="FFFF00"/>
          </a:solidFill>
        </p:spPr>
        <p:txBody>
          <a:bodyPr wrap="none" rtlCol="0">
            <a:spAutoFit/>
          </a:bodyPr>
          <a:lstStyle/>
          <a:p>
            <a:r>
              <a:rPr kumimoji="1" lang="ja-JP" altLang="en-US" dirty="0" smtClean="0"/>
              <a:t>教師用資料（２）</a:t>
            </a:r>
            <a:endParaRPr kumimoji="1" lang="ja-JP" altLang="en-US" dirty="0"/>
          </a:p>
        </p:txBody>
      </p:sp>
      <p:sp>
        <p:nvSpPr>
          <p:cNvPr id="6" name="角丸四角形吹き出し 5"/>
          <p:cNvSpPr/>
          <p:nvPr/>
        </p:nvSpPr>
        <p:spPr>
          <a:xfrm>
            <a:off x="1187624" y="1772816"/>
            <a:ext cx="2016224" cy="648072"/>
          </a:xfrm>
          <a:prstGeom prst="wedgeRoundRectCallout">
            <a:avLst>
              <a:gd name="adj1" fmla="val 93852"/>
              <a:gd name="adj2" fmla="val -25685"/>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b="1" dirty="0" smtClean="0"/>
              <a:t>段ボールを下に使うと、はがして凸凹を付けることができる</a:t>
            </a:r>
            <a:endParaRPr kumimoji="1" lang="ja-JP" altLang="en-US" sz="1400" b="1" dirty="0"/>
          </a:p>
        </p:txBody>
      </p:sp>
      <p:sp>
        <p:nvSpPr>
          <p:cNvPr id="7" name="角丸四角形吹き出し 6"/>
          <p:cNvSpPr/>
          <p:nvPr/>
        </p:nvSpPr>
        <p:spPr>
          <a:xfrm>
            <a:off x="1187624" y="2996952"/>
            <a:ext cx="2016224" cy="936104"/>
          </a:xfrm>
          <a:prstGeom prst="wedgeRoundRectCallout">
            <a:avLst>
              <a:gd name="adj1" fmla="val 137899"/>
              <a:gd name="adj2" fmla="val -5335"/>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b="1" dirty="0" smtClean="0"/>
              <a:t>ざらざら、つるつる、などの手触りがおもしろいものをたくさん用意しておこう</a:t>
            </a:r>
            <a:endParaRPr kumimoji="1" lang="ja-JP" altLang="en-US" sz="1400" b="1" dirty="0"/>
          </a:p>
        </p:txBody>
      </p:sp>
      <p:sp>
        <p:nvSpPr>
          <p:cNvPr id="8" name="角丸四角形吹き出し 7"/>
          <p:cNvSpPr/>
          <p:nvPr/>
        </p:nvSpPr>
        <p:spPr>
          <a:xfrm>
            <a:off x="1187624" y="4437112"/>
            <a:ext cx="2016224" cy="648072"/>
          </a:xfrm>
          <a:prstGeom prst="wedgeRoundRectCallout">
            <a:avLst>
              <a:gd name="adj1" fmla="val 113806"/>
              <a:gd name="adj2" fmla="val -24215"/>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b="1" dirty="0" smtClean="0"/>
              <a:t>線を表せるようにいろいろなものを用意しておこう</a:t>
            </a:r>
            <a:endParaRPr kumimoji="1" lang="ja-JP" altLang="en-US" sz="1400" b="1" dirty="0"/>
          </a:p>
        </p:txBody>
      </p:sp>
      <p:graphicFrame>
        <p:nvGraphicFramePr>
          <p:cNvPr id="9" name="表 8"/>
          <p:cNvGraphicFramePr>
            <a:graphicFrameLocks noGrp="1"/>
          </p:cNvGraphicFramePr>
          <p:nvPr>
            <p:extLst>
              <p:ext uri="{D42A27DB-BD31-4B8C-83A1-F6EECF244321}">
                <p14:modId xmlns:p14="http://schemas.microsoft.com/office/powerpoint/2010/main" val="3472977549"/>
              </p:ext>
            </p:extLst>
          </p:nvPr>
        </p:nvGraphicFramePr>
        <p:xfrm>
          <a:off x="323528" y="260648"/>
          <a:ext cx="5143536" cy="432048"/>
        </p:xfrm>
        <a:graphic>
          <a:graphicData uri="http://schemas.openxmlformats.org/drawingml/2006/table">
            <a:tbl>
              <a:tblPr firstRow="1" bandRow="1">
                <a:tableStyleId>{5C22544A-7EE6-4342-B048-85BDC9FD1C3A}</a:tableStyleId>
              </a:tblPr>
              <a:tblGrid>
                <a:gridCol w="5143536"/>
              </a:tblGrid>
              <a:tr h="43204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solidFill>
                            <a:schemeClr val="tx1"/>
                          </a:solidFill>
                        </a:rPr>
                        <a:t>貼って凹凸　（うつす）　（</a:t>
                      </a:r>
                      <a:r>
                        <a:rPr kumimoji="1" lang="en-US" altLang="ja-JP" dirty="0" smtClean="0">
                          <a:solidFill>
                            <a:schemeClr val="tx1"/>
                          </a:solidFill>
                        </a:rPr>
                        <a:t>1</a:t>
                      </a:r>
                      <a:r>
                        <a:rPr kumimoji="1" lang="ja-JP" altLang="en-US" dirty="0" smtClean="0">
                          <a:solidFill>
                            <a:schemeClr val="tx1"/>
                          </a:solidFill>
                        </a:rPr>
                        <a:t>・</a:t>
                      </a:r>
                      <a:r>
                        <a:rPr kumimoji="1" lang="en-US" altLang="ja-JP" dirty="0" smtClean="0">
                          <a:solidFill>
                            <a:schemeClr val="tx1"/>
                          </a:solidFill>
                        </a:rPr>
                        <a:t>2</a:t>
                      </a:r>
                      <a:r>
                        <a:rPr kumimoji="1" lang="ja-JP" altLang="en-US" dirty="0" smtClean="0">
                          <a:solidFill>
                            <a:schemeClr val="tx1"/>
                          </a:solidFill>
                        </a:rPr>
                        <a:t>年）</a:t>
                      </a: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1232</TotalTime>
  <Words>237</Words>
  <Application>Microsoft Office PowerPoint</Application>
  <PresentationFormat>画面に合わせる (4:3)</PresentationFormat>
  <Paragraphs>91</Paragraphs>
  <Slides>3</Slides>
  <Notes>0</Notes>
  <HiddenSlides>0</HiddenSlides>
  <MMClips>0</MMClips>
  <ScaleCrop>false</ScaleCrop>
  <HeadingPairs>
    <vt:vector size="4" baseType="variant">
      <vt:variant>
        <vt:lpstr>テーマ</vt:lpstr>
      </vt:variant>
      <vt:variant>
        <vt:i4>1</vt:i4>
      </vt:variant>
      <vt:variant>
        <vt:lpstr>スライド タイトル</vt:lpstr>
      </vt:variant>
      <vt:variant>
        <vt:i4>3</vt:i4>
      </vt:variant>
    </vt:vector>
  </HeadingPairs>
  <TitlesOfParts>
    <vt:vector size="4" baseType="lpstr">
      <vt:lpstr>Office テーマ</vt:lpstr>
      <vt:lpstr>PowerPoint プレゼンテーション</vt:lpstr>
      <vt:lpstr>PowerPoint プレゼンテーション</vt:lpstr>
      <vt:lpstr>PowerPoint プレゼンテーション</vt:lpstr>
    </vt:vector>
  </TitlesOfParts>
  <Company>福井県教育研究所</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科学情報課</dc:creator>
  <cp:lastModifiedBy>Takeuchi</cp:lastModifiedBy>
  <cp:revision>139</cp:revision>
  <dcterms:created xsi:type="dcterms:W3CDTF">2012-05-08T05:55:11Z</dcterms:created>
  <dcterms:modified xsi:type="dcterms:W3CDTF">2015-08-17T09:40:17Z</dcterms:modified>
</cp:coreProperties>
</file>