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00" r:id="rId2"/>
    <p:sldId id="303" r:id="rId3"/>
    <p:sldId id="302" r:id="rId4"/>
    <p:sldId id="293" r:id="rId5"/>
    <p:sldId id="301" r:id="rId6"/>
    <p:sldId id="292" r:id="rId7"/>
    <p:sldId id="298" r:id="rId8"/>
    <p:sldId id="304" r:id="rId9"/>
    <p:sldId id="305" r:id="rId10"/>
    <p:sldId id="299" r:id="rId11"/>
    <p:sldId id="306" r:id="rId12"/>
    <p:sldId id="296" r:id="rId13"/>
    <p:sldId id="297" r:id="rId14"/>
  </p:sldIdLst>
  <p:sldSz cx="9144000" cy="6858000" type="screen4x3"/>
  <p:notesSz cx="6735763" cy="9866313"/>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CCFF66"/>
    <a:srgbClr val="FFFF66"/>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99" autoAdjust="0"/>
    <p:restoredTop sz="94660"/>
  </p:normalViewPr>
  <p:slideViewPr>
    <p:cSldViewPr>
      <p:cViewPr varScale="1">
        <p:scale>
          <a:sx n="102" d="100"/>
          <a:sy n="102" d="100"/>
        </p:scale>
        <p:origin x="23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B9A58E3D-C9C9-4C07-AA88-9DAF36BE61CA}" type="datetimeFigureOut">
              <a:rPr lang="ja-JP" altLang="en-US"/>
              <a:pPr>
                <a:defRPr/>
              </a:pPr>
              <a:t>2020/2/19</a:t>
            </a:fld>
            <a:endParaRPr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CF9D4FA-63F3-4286-AEB3-A207F479B745}"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CF9D4FA-63F3-4286-AEB3-A207F479B745}" type="slidenum">
              <a:rPr lang="ja-JP" altLang="en-US" smtClean="0"/>
              <a:pPr>
                <a:defRPr/>
              </a:pPr>
              <a:t>1</a:t>
            </a:fld>
            <a:endParaRPr lang="ja-JP" altLang="en-US"/>
          </a:p>
        </p:txBody>
      </p:sp>
    </p:spTree>
    <p:extLst>
      <p:ext uri="{BB962C8B-B14F-4D97-AF65-F5344CB8AC3E}">
        <p14:creationId xmlns:p14="http://schemas.microsoft.com/office/powerpoint/2010/main" val="552679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41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F9A73A0F-A3CB-4DDB-A278-523AC1A13DDC}" type="slidenum">
              <a:rPr lang="ja-JP" altLang="en-US" smtClean="0">
                <a:solidFill>
                  <a:srgbClr val="000000"/>
                </a:solidFill>
                <a:latin typeface="Verdana" panose="020B0604030504040204" pitchFamily="34" charset="0"/>
              </a:rPr>
              <a:pPr>
                <a:spcBef>
                  <a:spcPct val="0"/>
                </a:spcBef>
              </a:pPr>
              <a:t>3</a:t>
            </a:fld>
            <a:endParaRPr lang="ja-JP" altLang="en-US" smtClean="0">
              <a:solidFill>
                <a:srgbClr val="000000"/>
              </a:solidFill>
              <a:latin typeface="Verdana" panose="020B0604030504040204" pitchFamily="34" charset="0"/>
            </a:endParaRPr>
          </a:p>
        </p:txBody>
      </p:sp>
    </p:spTree>
    <p:extLst>
      <p:ext uri="{BB962C8B-B14F-4D97-AF65-F5344CB8AC3E}">
        <p14:creationId xmlns:p14="http://schemas.microsoft.com/office/powerpoint/2010/main" val="2994555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mtClean="0"/>
          </a:p>
        </p:txBody>
      </p:sp>
    </p:spTree>
    <p:extLst>
      <p:ext uri="{BB962C8B-B14F-4D97-AF65-F5344CB8AC3E}">
        <p14:creationId xmlns:p14="http://schemas.microsoft.com/office/powerpoint/2010/main" val="847897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41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F9A73A0F-A3CB-4DDB-A278-523AC1A13DDC}" type="slidenum">
              <a:rPr lang="ja-JP" altLang="en-US" smtClean="0">
                <a:solidFill>
                  <a:srgbClr val="000000"/>
                </a:solidFill>
                <a:latin typeface="Verdana" panose="020B0604030504040204" pitchFamily="34" charset="0"/>
              </a:rPr>
              <a:pPr>
                <a:spcBef>
                  <a:spcPct val="0"/>
                </a:spcBef>
              </a:pPr>
              <a:t>8</a:t>
            </a:fld>
            <a:endParaRPr lang="ja-JP" altLang="en-US" smtClean="0">
              <a:solidFill>
                <a:srgbClr val="000000"/>
              </a:solidFill>
              <a:latin typeface="Verdana" panose="020B0604030504040204" pitchFamily="34" charset="0"/>
            </a:endParaRPr>
          </a:p>
        </p:txBody>
      </p:sp>
    </p:spTree>
    <p:extLst>
      <p:ext uri="{BB962C8B-B14F-4D97-AF65-F5344CB8AC3E}">
        <p14:creationId xmlns:p14="http://schemas.microsoft.com/office/powerpoint/2010/main" val="1871823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mtClean="0"/>
          </a:p>
        </p:txBody>
      </p:sp>
    </p:spTree>
    <p:extLst>
      <p:ext uri="{BB962C8B-B14F-4D97-AF65-F5344CB8AC3E}">
        <p14:creationId xmlns:p14="http://schemas.microsoft.com/office/powerpoint/2010/main" val="2090508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mtClean="0"/>
          </a:p>
        </p:txBody>
      </p:sp>
    </p:spTree>
    <p:extLst>
      <p:ext uri="{BB962C8B-B14F-4D97-AF65-F5344CB8AC3E}">
        <p14:creationId xmlns:p14="http://schemas.microsoft.com/office/powerpoint/2010/main" val="558176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mtClean="0"/>
          </a:p>
        </p:txBody>
      </p:sp>
    </p:spTree>
    <p:extLst>
      <p:ext uri="{BB962C8B-B14F-4D97-AF65-F5344CB8AC3E}">
        <p14:creationId xmlns:p14="http://schemas.microsoft.com/office/powerpoint/2010/main" val="74754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5263345E-8E23-4A2D-BBC8-2966563007A7}" type="datetimeFigureOut">
              <a:rPr lang="ja-JP" altLang="en-US"/>
              <a:pPr>
                <a:defRPr/>
              </a:pPr>
              <a:t>2020/2/19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78E55CE-8D16-417E-9BBA-B3A205EA128E}" type="slidenum">
              <a:rPr lang="ja-JP" altLang="en-US"/>
              <a:pPr>
                <a:defRPr/>
              </a:pPr>
              <a:t>‹#›</a:t>
            </a:fld>
            <a:endParaRPr lang="ja-JP" altLang="en-US"/>
          </a:p>
        </p:txBody>
      </p:sp>
    </p:spTree>
    <p:extLst>
      <p:ext uri="{BB962C8B-B14F-4D97-AF65-F5344CB8AC3E}">
        <p14:creationId xmlns:p14="http://schemas.microsoft.com/office/powerpoint/2010/main" val="1939031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6819991F-CCBC-4EB9-A974-B732A7E09AB5}" type="datetimeFigureOut">
              <a:rPr lang="ja-JP" altLang="en-US"/>
              <a:pPr>
                <a:defRPr/>
              </a:pPr>
              <a:t>2020/2/19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C17919DB-1A09-4F30-B20A-749A2057D50F}" type="slidenum">
              <a:rPr lang="ja-JP" altLang="en-US"/>
              <a:pPr>
                <a:defRPr/>
              </a:pPr>
              <a:t>‹#›</a:t>
            </a:fld>
            <a:endParaRPr lang="ja-JP" altLang="en-US"/>
          </a:p>
        </p:txBody>
      </p:sp>
    </p:spTree>
    <p:extLst>
      <p:ext uri="{BB962C8B-B14F-4D97-AF65-F5344CB8AC3E}">
        <p14:creationId xmlns:p14="http://schemas.microsoft.com/office/powerpoint/2010/main" val="1016423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0C4F8EE9-4C24-4CB3-BE68-B77EEE0F4CBB}" type="datetimeFigureOut">
              <a:rPr lang="ja-JP" altLang="en-US"/>
              <a:pPr>
                <a:defRPr/>
              </a:pPr>
              <a:t>2020/2/19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6A12E5D0-1456-48E6-AC79-CE658D604DFD}" type="slidenum">
              <a:rPr lang="ja-JP" altLang="en-US"/>
              <a:pPr>
                <a:defRPr/>
              </a:pPr>
              <a:t>‹#›</a:t>
            </a:fld>
            <a:endParaRPr lang="ja-JP" altLang="en-US"/>
          </a:p>
        </p:txBody>
      </p:sp>
    </p:spTree>
    <p:extLst>
      <p:ext uri="{BB962C8B-B14F-4D97-AF65-F5344CB8AC3E}">
        <p14:creationId xmlns:p14="http://schemas.microsoft.com/office/powerpoint/2010/main" val="3353229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4C599DE8-1F97-4CBD-A3C6-4FFD2ADD39C5}" type="datetimeFigureOut">
              <a:rPr lang="ja-JP" altLang="en-US"/>
              <a:pPr>
                <a:defRPr/>
              </a:pPr>
              <a:t>2020/2/19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7D264445-EF1A-415D-A6B1-A8C05D0D85EA}" type="slidenum">
              <a:rPr lang="ja-JP" altLang="en-US"/>
              <a:pPr>
                <a:defRPr/>
              </a:pPr>
              <a:t>‹#›</a:t>
            </a:fld>
            <a:endParaRPr lang="ja-JP" altLang="en-US"/>
          </a:p>
        </p:txBody>
      </p:sp>
    </p:spTree>
    <p:extLst>
      <p:ext uri="{BB962C8B-B14F-4D97-AF65-F5344CB8AC3E}">
        <p14:creationId xmlns:p14="http://schemas.microsoft.com/office/powerpoint/2010/main" val="344792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B9FE12DA-9E3F-4FF9-8DEE-9F910629FF59}" type="datetimeFigureOut">
              <a:rPr lang="ja-JP" altLang="en-US"/>
              <a:pPr>
                <a:defRPr/>
              </a:pPr>
              <a:t>2020/2/19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B52CE89-A18E-49B3-A82A-7CB3EF8296E3}" type="slidenum">
              <a:rPr lang="ja-JP" altLang="en-US"/>
              <a:pPr>
                <a:defRPr/>
              </a:pPr>
              <a:t>‹#›</a:t>
            </a:fld>
            <a:endParaRPr lang="ja-JP" altLang="en-US"/>
          </a:p>
        </p:txBody>
      </p:sp>
    </p:spTree>
    <p:extLst>
      <p:ext uri="{BB962C8B-B14F-4D97-AF65-F5344CB8AC3E}">
        <p14:creationId xmlns:p14="http://schemas.microsoft.com/office/powerpoint/2010/main" val="4134667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C2A075B8-9072-4187-B9AB-412324F41318}" type="datetimeFigureOut">
              <a:rPr lang="ja-JP" altLang="en-US"/>
              <a:pPr>
                <a:defRPr/>
              </a:pPr>
              <a:t>2020/2/19</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13D532E0-22B1-49D6-85E6-1914AA93A1A4}" type="slidenum">
              <a:rPr lang="ja-JP" altLang="en-US"/>
              <a:pPr>
                <a:defRPr/>
              </a:pPr>
              <a:t>‹#›</a:t>
            </a:fld>
            <a:endParaRPr lang="ja-JP" altLang="en-US"/>
          </a:p>
        </p:txBody>
      </p:sp>
    </p:spTree>
    <p:extLst>
      <p:ext uri="{BB962C8B-B14F-4D97-AF65-F5344CB8AC3E}">
        <p14:creationId xmlns:p14="http://schemas.microsoft.com/office/powerpoint/2010/main" val="158097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0B765DBD-A8BC-4A10-A83C-F88843FEF76E}" type="datetimeFigureOut">
              <a:rPr lang="ja-JP" altLang="en-US"/>
              <a:pPr>
                <a:defRPr/>
              </a:pPr>
              <a:t>2020/2/19</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0C390909-C664-4470-BD9A-883F13D32531}" type="slidenum">
              <a:rPr lang="ja-JP" altLang="en-US"/>
              <a:pPr>
                <a:defRPr/>
              </a:pPr>
              <a:t>‹#›</a:t>
            </a:fld>
            <a:endParaRPr lang="ja-JP" altLang="en-US"/>
          </a:p>
        </p:txBody>
      </p:sp>
    </p:spTree>
    <p:extLst>
      <p:ext uri="{BB962C8B-B14F-4D97-AF65-F5344CB8AC3E}">
        <p14:creationId xmlns:p14="http://schemas.microsoft.com/office/powerpoint/2010/main" val="292280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EA384CC9-80A0-42BC-B879-B51444400C96}" type="datetimeFigureOut">
              <a:rPr lang="ja-JP" altLang="en-US"/>
              <a:pPr>
                <a:defRPr/>
              </a:pPr>
              <a:t>2020/2/19</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2AFEC303-1913-4BC8-8854-A05CB6C09837}" type="slidenum">
              <a:rPr lang="ja-JP" altLang="en-US"/>
              <a:pPr>
                <a:defRPr/>
              </a:pPr>
              <a:t>‹#›</a:t>
            </a:fld>
            <a:endParaRPr lang="ja-JP" altLang="en-US"/>
          </a:p>
        </p:txBody>
      </p:sp>
    </p:spTree>
    <p:extLst>
      <p:ext uri="{BB962C8B-B14F-4D97-AF65-F5344CB8AC3E}">
        <p14:creationId xmlns:p14="http://schemas.microsoft.com/office/powerpoint/2010/main" val="1623300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422828F2-ECC2-4969-B5FD-023E242FF4ED}" type="datetimeFigureOut">
              <a:rPr lang="ja-JP" altLang="en-US"/>
              <a:pPr>
                <a:defRPr/>
              </a:pPr>
              <a:t>2020/2/19</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A861DCA0-A7E0-473C-984F-014803B689DC}" type="slidenum">
              <a:rPr lang="ja-JP" altLang="en-US"/>
              <a:pPr>
                <a:defRPr/>
              </a:pPr>
              <a:t>‹#›</a:t>
            </a:fld>
            <a:endParaRPr lang="ja-JP" altLang="en-US"/>
          </a:p>
        </p:txBody>
      </p:sp>
    </p:spTree>
    <p:extLst>
      <p:ext uri="{BB962C8B-B14F-4D97-AF65-F5344CB8AC3E}">
        <p14:creationId xmlns:p14="http://schemas.microsoft.com/office/powerpoint/2010/main" val="819233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A5AE03AA-9D4C-478B-84EB-7A56502BCD56}" type="datetimeFigureOut">
              <a:rPr lang="ja-JP" altLang="en-US"/>
              <a:pPr>
                <a:defRPr/>
              </a:pPr>
              <a:t>2020/2/19</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604069FE-8D51-46B7-9031-591B917A3335}" type="slidenum">
              <a:rPr lang="ja-JP" altLang="en-US"/>
              <a:pPr>
                <a:defRPr/>
              </a:pPr>
              <a:t>‹#›</a:t>
            </a:fld>
            <a:endParaRPr lang="ja-JP" altLang="en-US"/>
          </a:p>
        </p:txBody>
      </p:sp>
    </p:spTree>
    <p:extLst>
      <p:ext uri="{BB962C8B-B14F-4D97-AF65-F5344CB8AC3E}">
        <p14:creationId xmlns:p14="http://schemas.microsoft.com/office/powerpoint/2010/main" val="960563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E5ECB93D-83F2-468D-A027-3F289B3B226D}" type="datetimeFigureOut">
              <a:rPr lang="ja-JP" altLang="en-US"/>
              <a:pPr>
                <a:defRPr/>
              </a:pPr>
              <a:t>2020/2/19</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431C559A-9258-405C-8233-4F047F71EA17}" type="slidenum">
              <a:rPr lang="ja-JP" altLang="en-US"/>
              <a:pPr>
                <a:defRPr/>
              </a:pPr>
              <a:t>‹#›</a:t>
            </a:fld>
            <a:endParaRPr lang="ja-JP" altLang="en-US"/>
          </a:p>
        </p:txBody>
      </p:sp>
    </p:spTree>
    <p:extLst>
      <p:ext uri="{BB962C8B-B14F-4D97-AF65-F5344CB8AC3E}">
        <p14:creationId xmlns:p14="http://schemas.microsoft.com/office/powerpoint/2010/main" val="100271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720AC8C2-0D8A-4F2A-B8EE-26B6A11B1950}" type="datetimeFigureOut">
              <a:rPr lang="ja-JP" altLang="en-US"/>
              <a:pPr>
                <a:defRPr/>
              </a:pPr>
              <a:t>2020/2/19</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6907E11-0539-4F02-8621-DD706681879E}"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8581858" y="291963"/>
            <a:ext cx="491129" cy="388237"/>
          </a:xfrm>
          <a:prstGeom prst="rect">
            <a:avLst/>
          </a:prstGeom>
          <a:solidFill>
            <a:schemeClr val="bg1">
              <a:lumMod val="95000"/>
            </a:schemeClr>
          </a:solidFill>
          <a:ln>
            <a:noFill/>
          </a:ln>
        </p:spPr>
        <p:txBody>
          <a:bodyPr vert="horz" wrap="square" lIns="91440" tIns="45720" rIns="91440" bIns="45720" numCol="1" anchor="ctr" anchorCtr="0" compatLnSpc="1">
            <a:prstTxWarp prst="textNoShape">
              <a:avLst/>
            </a:prstTxWarp>
          </a:bodyPr>
          <a:lstStyle/>
          <a:p>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mj-cs"/>
              </a:rPr>
              <a:t>裏面</a:t>
            </a:r>
          </a:p>
        </p:txBody>
      </p:sp>
      <p:sp>
        <p:nvSpPr>
          <p:cNvPr id="17" name="正方形/長方形 16"/>
          <p:cNvSpPr/>
          <p:nvPr/>
        </p:nvSpPr>
        <p:spPr>
          <a:xfrm>
            <a:off x="7506276" y="3731467"/>
            <a:ext cx="491129" cy="388237"/>
          </a:xfrm>
          <a:prstGeom prst="rect">
            <a:avLst/>
          </a:prstGeom>
          <a:solidFill>
            <a:schemeClr val="bg1">
              <a:lumMod val="95000"/>
            </a:schemeClr>
          </a:solidFill>
          <a:ln>
            <a:noFill/>
          </a:ln>
        </p:spPr>
        <p:txBody>
          <a:bodyPr vert="horz" wrap="square" lIns="91440" tIns="45720" rIns="91440" bIns="45720" numCol="1" anchor="ctr" anchorCtr="0" compatLnSpc="1">
            <a:prstTxWarp prst="textNoShape">
              <a:avLst/>
            </a:prstTxWarp>
          </a:bodyPr>
          <a:lstStyle/>
          <a:p>
            <a:r>
              <a:rPr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mj-cs"/>
              </a:rPr>
              <a:t>裏面</a:t>
            </a:r>
            <a:endPar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mj-cs"/>
            </a:endParaRPr>
          </a:p>
        </p:txBody>
      </p:sp>
      <p:sp>
        <p:nvSpPr>
          <p:cNvPr id="38" name="正方形/長方形 37"/>
          <p:cNvSpPr/>
          <p:nvPr/>
        </p:nvSpPr>
        <p:spPr>
          <a:xfrm>
            <a:off x="2482726" y="2336935"/>
            <a:ext cx="607818" cy="326989"/>
          </a:xfrm>
          <a:prstGeom prst="rect">
            <a:avLst/>
          </a:prstGeom>
          <a:solidFill>
            <a:srgbClr val="00B0F0"/>
          </a:solidFill>
          <a:ln>
            <a:noFill/>
          </a:ln>
        </p:spPr>
        <p:txBody>
          <a:bodyPr vert="horz" wrap="square" lIns="91440" tIns="45720" rIns="91440" bIns="45720" numCol="1" anchor="ctr" anchorCtr="0" compatLnSpc="1">
            <a:prstTxWarp prst="textNoShape">
              <a:avLst/>
            </a:prstTxWarp>
          </a:bodyPr>
          <a:lstStyle/>
          <a:p>
            <a:pPr algn="ctr"/>
            <a:r>
              <a:rPr lang="ja-JP" altLang="en-US" sz="1100" dirty="0">
                <a:solidFill>
                  <a:schemeClr val="bg1"/>
                </a:solidFill>
                <a:latin typeface="メイリオ" panose="020B0604030504040204" pitchFamily="50" charset="-128"/>
                <a:ea typeface="メイリオ" panose="020B0604030504040204" pitchFamily="50" charset="-128"/>
                <a:cs typeface="+mj-cs"/>
              </a:rPr>
              <a:t>美術</a:t>
            </a:r>
            <a:r>
              <a:rPr lang="en-US" altLang="ja-JP" sz="1100" dirty="0">
                <a:solidFill>
                  <a:schemeClr val="bg1"/>
                </a:solidFill>
                <a:latin typeface="メイリオ" panose="020B0604030504040204" pitchFamily="50" charset="-128"/>
                <a:ea typeface="メイリオ" panose="020B0604030504040204" pitchFamily="50" charset="-128"/>
                <a:cs typeface="+mj-cs"/>
              </a:rPr>
              <a:t>Ⅲ</a:t>
            </a:r>
            <a:endParaRPr lang="ja-JP" altLang="en-US" sz="1100" dirty="0">
              <a:solidFill>
                <a:schemeClr val="bg1"/>
              </a:solidFill>
              <a:latin typeface="メイリオ" panose="020B0604030504040204" pitchFamily="50" charset="-128"/>
              <a:ea typeface="メイリオ" panose="020B0604030504040204" pitchFamily="50" charset="-128"/>
              <a:cs typeface="+mj-cs"/>
            </a:endParaRPr>
          </a:p>
        </p:txBody>
      </p:sp>
      <p:sp>
        <p:nvSpPr>
          <p:cNvPr id="40" name="正方形/長方形 39"/>
          <p:cNvSpPr/>
          <p:nvPr/>
        </p:nvSpPr>
        <p:spPr>
          <a:xfrm>
            <a:off x="3429410" y="2993629"/>
            <a:ext cx="607818" cy="326989"/>
          </a:xfrm>
          <a:prstGeom prst="rect">
            <a:avLst/>
          </a:prstGeom>
          <a:solidFill>
            <a:srgbClr val="00B0F0"/>
          </a:solidFill>
          <a:ln>
            <a:noFill/>
          </a:ln>
        </p:spPr>
        <p:txBody>
          <a:bodyPr vert="horz" wrap="square" lIns="91440" tIns="45720" rIns="91440" bIns="45720" numCol="1" anchor="ctr" anchorCtr="0" compatLnSpc="1">
            <a:prstTxWarp prst="textNoShape">
              <a:avLst/>
            </a:prstTxWarp>
          </a:bodyPr>
          <a:lstStyle/>
          <a:p>
            <a:pPr algn="ctr"/>
            <a:r>
              <a:rPr lang="ja-JP" altLang="en-US" sz="1100" dirty="0">
                <a:solidFill>
                  <a:schemeClr val="bg1"/>
                </a:solidFill>
                <a:latin typeface="メイリオ" panose="020B0604030504040204" pitchFamily="50" charset="-128"/>
                <a:ea typeface="メイリオ" panose="020B0604030504040204" pitchFamily="50" charset="-128"/>
                <a:cs typeface="+mj-cs"/>
              </a:rPr>
              <a:t>美術</a:t>
            </a:r>
            <a:r>
              <a:rPr lang="en-US" altLang="ja-JP" sz="1100" dirty="0">
                <a:solidFill>
                  <a:schemeClr val="bg1"/>
                </a:solidFill>
                <a:latin typeface="メイリオ" panose="020B0604030504040204" pitchFamily="50" charset="-128"/>
                <a:ea typeface="メイリオ" panose="020B0604030504040204" pitchFamily="50" charset="-128"/>
                <a:cs typeface="+mj-cs"/>
              </a:rPr>
              <a:t>Ⅱ</a:t>
            </a:r>
            <a:endParaRPr lang="ja-JP" altLang="en-US" sz="1100" dirty="0">
              <a:solidFill>
                <a:schemeClr val="bg1"/>
              </a:solidFill>
              <a:latin typeface="メイリオ" panose="020B0604030504040204" pitchFamily="50" charset="-128"/>
              <a:ea typeface="メイリオ" panose="020B0604030504040204" pitchFamily="50" charset="-128"/>
              <a:cs typeface="+mj-cs"/>
            </a:endParaRPr>
          </a:p>
        </p:txBody>
      </p:sp>
      <p:sp>
        <p:nvSpPr>
          <p:cNvPr id="41" name="正方形/長方形 40"/>
          <p:cNvSpPr/>
          <p:nvPr/>
        </p:nvSpPr>
        <p:spPr>
          <a:xfrm>
            <a:off x="4346235" y="3754572"/>
            <a:ext cx="607818" cy="326989"/>
          </a:xfrm>
          <a:prstGeom prst="rect">
            <a:avLst/>
          </a:prstGeom>
          <a:solidFill>
            <a:srgbClr val="00B0F0"/>
          </a:solidFill>
          <a:ln>
            <a:noFill/>
          </a:ln>
        </p:spPr>
        <p:txBody>
          <a:bodyPr vert="horz" wrap="square" lIns="91440" tIns="45720" rIns="91440" bIns="45720" numCol="1" anchor="ctr" anchorCtr="0" compatLnSpc="1">
            <a:prstTxWarp prst="textNoShape">
              <a:avLst/>
            </a:prstTxWarp>
          </a:bodyPr>
          <a:lstStyle/>
          <a:p>
            <a:pPr algn="ctr"/>
            <a:r>
              <a:rPr lang="ja-JP" altLang="en-US" sz="1100" dirty="0">
                <a:solidFill>
                  <a:schemeClr val="bg1"/>
                </a:solidFill>
                <a:latin typeface="メイリオ" panose="020B0604030504040204" pitchFamily="50" charset="-128"/>
                <a:ea typeface="メイリオ" panose="020B0604030504040204" pitchFamily="50" charset="-128"/>
                <a:cs typeface="+mj-cs"/>
              </a:rPr>
              <a:t>美術</a:t>
            </a:r>
            <a:r>
              <a:rPr lang="en-US" altLang="ja-JP" sz="1100" dirty="0">
                <a:solidFill>
                  <a:schemeClr val="bg1"/>
                </a:solidFill>
                <a:latin typeface="メイリオ" panose="020B0604030504040204" pitchFamily="50" charset="-128"/>
                <a:ea typeface="メイリオ" panose="020B0604030504040204" pitchFamily="50" charset="-128"/>
                <a:cs typeface="+mj-cs"/>
              </a:rPr>
              <a:t>Ⅰ</a:t>
            </a:r>
            <a:endParaRPr lang="ja-JP" altLang="en-US" sz="1100" dirty="0">
              <a:solidFill>
                <a:schemeClr val="bg1"/>
              </a:solidFill>
              <a:latin typeface="メイリオ" panose="020B0604030504040204" pitchFamily="50" charset="-128"/>
              <a:ea typeface="メイリオ" panose="020B0604030504040204" pitchFamily="50" charset="-128"/>
              <a:cs typeface="+mj-cs"/>
            </a:endParaRPr>
          </a:p>
        </p:txBody>
      </p:sp>
      <p:sp>
        <p:nvSpPr>
          <p:cNvPr id="2" name="タイトル 1"/>
          <p:cNvSpPr>
            <a:spLocks noGrp="1"/>
          </p:cNvSpPr>
          <p:nvPr>
            <p:ph type="ctrTitle"/>
          </p:nvPr>
        </p:nvSpPr>
        <p:spPr>
          <a:xfrm>
            <a:off x="175381" y="83175"/>
            <a:ext cx="3598168" cy="1106018"/>
          </a:xfrm>
        </p:spPr>
        <p:txBody>
          <a:bodyPr/>
          <a:lstStyle/>
          <a:p>
            <a:pPr algn="l"/>
            <a:r>
              <a:rPr kumimoji="1" lang="ja-JP" altLang="en-US" sz="2400" dirty="0" smtClean="0">
                <a:latin typeface="メイリオ" panose="020B0604030504040204" pitchFamily="50" charset="-128"/>
                <a:ea typeface="メイリオ" panose="020B0604030504040204" pitchFamily="50" charset="-128"/>
              </a:rPr>
              <a:t>造形ユニット</a:t>
            </a:r>
            <a:r>
              <a:rPr kumimoji="1" lang="en-US" altLang="ja-JP" sz="2400" dirty="0" smtClean="0">
                <a:latin typeface="メイリオ" panose="020B0604030504040204" pitchFamily="50" charset="-128"/>
                <a:ea typeface="メイリオ" panose="020B0604030504040204" pitchFamily="50" charset="-128"/>
              </a:rPr>
              <a:t/>
            </a:r>
            <a:br>
              <a:rPr kumimoji="1" lang="en-US" altLang="ja-JP" sz="2400" dirty="0" smtClean="0">
                <a:latin typeface="メイリオ" panose="020B0604030504040204" pitchFamily="50" charset="-128"/>
                <a:ea typeface="メイリオ" panose="020B0604030504040204" pitchFamily="50" charset="-128"/>
              </a:rPr>
            </a:br>
            <a:r>
              <a:rPr lang="en-US" altLang="ja-JP" sz="1800" dirty="0" smtClean="0">
                <a:solidFill>
                  <a:schemeClr val="accent2">
                    <a:lumMod val="75000"/>
                  </a:schemeClr>
                </a:solidFill>
                <a:latin typeface="メイリオ" panose="020B0604030504040204" pitchFamily="50" charset="-128"/>
                <a:ea typeface="メイリオ" panose="020B0604030504040204" pitchFamily="50" charset="-128"/>
              </a:rPr>
              <a:t>Ver.R1.12</a:t>
            </a:r>
            <a:br>
              <a:rPr lang="en-US" altLang="ja-JP" sz="1800" dirty="0" smtClean="0">
                <a:solidFill>
                  <a:schemeClr val="accent2">
                    <a:lumMod val="75000"/>
                  </a:schemeClr>
                </a:solidFill>
                <a:latin typeface="メイリオ" panose="020B0604030504040204" pitchFamily="50" charset="-128"/>
                <a:ea typeface="メイリオ" panose="020B0604030504040204" pitchFamily="50" charset="-128"/>
              </a:rPr>
            </a:br>
            <a:r>
              <a:rPr lang="ja-JP" altLang="en-US" sz="1200" dirty="0" smtClean="0">
                <a:solidFill>
                  <a:schemeClr val="bg1">
                    <a:lumMod val="65000"/>
                  </a:schemeClr>
                </a:solidFill>
                <a:latin typeface="メイリオ" panose="020B0604030504040204" pitchFamily="50" charset="-128"/>
                <a:ea typeface="メイリオ" panose="020B0604030504040204" pitchFamily="50" charset="-128"/>
              </a:rPr>
              <a:t>改訂のポイント</a:t>
            </a:r>
            <a:endParaRPr kumimoji="1" lang="ja-JP" altLang="en-US" sz="1200" dirty="0">
              <a:solidFill>
                <a:schemeClr val="bg1">
                  <a:lumMod val="65000"/>
                </a:schemeClr>
              </a:solidFill>
              <a:latin typeface="メイリオ" panose="020B0604030504040204" pitchFamily="50" charset="-128"/>
              <a:ea typeface="メイリオ" panose="020B0604030504040204" pitchFamily="50" charset="-128"/>
            </a:endParaRPr>
          </a:p>
        </p:txBody>
      </p:sp>
      <p:pic>
        <p:nvPicPr>
          <p:cNvPr id="9" name="図 8"/>
          <p:cNvPicPr>
            <a:picLocks noChangeAspect="1"/>
          </p:cNvPicPr>
          <p:nvPr/>
        </p:nvPicPr>
        <p:blipFill>
          <a:blip r:embed="rId3"/>
          <a:stretch>
            <a:fillRect/>
          </a:stretch>
        </p:blipFill>
        <p:spPr>
          <a:xfrm>
            <a:off x="184175" y="2614233"/>
            <a:ext cx="2911871" cy="2193670"/>
          </a:xfrm>
          <a:prstGeom prst="rect">
            <a:avLst/>
          </a:prstGeom>
          <a:ln>
            <a:solidFill>
              <a:schemeClr val="tx1"/>
            </a:solidFill>
          </a:ln>
        </p:spPr>
      </p:pic>
      <p:pic>
        <p:nvPicPr>
          <p:cNvPr id="10" name="図 9"/>
          <p:cNvPicPr>
            <a:picLocks noChangeAspect="1"/>
          </p:cNvPicPr>
          <p:nvPr/>
        </p:nvPicPr>
        <p:blipFill>
          <a:blip r:embed="rId4"/>
          <a:stretch>
            <a:fillRect/>
          </a:stretch>
        </p:blipFill>
        <p:spPr>
          <a:xfrm>
            <a:off x="1130020" y="3283060"/>
            <a:ext cx="2911871" cy="2186912"/>
          </a:xfrm>
          <a:prstGeom prst="rect">
            <a:avLst/>
          </a:prstGeom>
          <a:ln>
            <a:solidFill>
              <a:schemeClr val="tx1"/>
            </a:solidFill>
          </a:ln>
        </p:spPr>
      </p:pic>
      <p:pic>
        <p:nvPicPr>
          <p:cNvPr id="11" name="図 10"/>
          <p:cNvPicPr>
            <a:picLocks noChangeAspect="1"/>
          </p:cNvPicPr>
          <p:nvPr/>
        </p:nvPicPr>
        <p:blipFill>
          <a:blip r:embed="rId5"/>
          <a:stretch>
            <a:fillRect/>
          </a:stretch>
        </p:blipFill>
        <p:spPr>
          <a:xfrm>
            <a:off x="5001188" y="4023049"/>
            <a:ext cx="2896117" cy="2181882"/>
          </a:xfrm>
          <a:prstGeom prst="rect">
            <a:avLst/>
          </a:prstGeom>
          <a:ln>
            <a:solidFill>
              <a:schemeClr val="tx1"/>
            </a:solidFill>
          </a:ln>
        </p:spPr>
      </p:pic>
      <p:pic>
        <p:nvPicPr>
          <p:cNvPr id="12" name="図 11"/>
          <p:cNvPicPr>
            <a:picLocks noChangeAspect="1"/>
          </p:cNvPicPr>
          <p:nvPr/>
        </p:nvPicPr>
        <p:blipFill>
          <a:blip r:embed="rId6"/>
          <a:stretch>
            <a:fillRect/>
          </a:stretch>
        </p:blipFill>
        <p:spPr>
          <a:xfrm>
            <a:off x="2067590" y="4025371"/>
            <a:ext cx="2911872" cy="2187661"/>
          </a:xfrm>
          <a:prstGeom prst="rect">
            <a:avLst/>
          </a:prstGeom>
          <a:ln>
            <a:solidFill>
              <a:schemeClr val="tx1"/>
            </a:solidFill>
          </a:ln>
        </p:spPr>
      </p:pic>
      <p:pic>
        <p:nvPicPr>
          <p:cNvPr id="13" name="図 12"/>
          <p:cNvPicPr>
            <a:picLocks noChangeAspect="1"/>
          </p:cNvPicPr>
          <p:nvPr/>
        </p:nvPicPr>
        <p:blipFill>
          <a:blip r:embed="rId7"/>
          <a:stretch>
            <a:fillRect/>
          </a:stretch>
        </p:blipFill>
        <p:spPr>
          <a:xfrm>
            <a:off x="6304881" y="628251"/>
            <a:ext cx="2683425" cy="2035702"/>
          </a:xfrm>
          <a:prstGeom prst="rect">
            <a:avLst/>
          </a:prstGeom>
          <a:ln>
            <a:solidFill>
              <a:schemeClr val="tx1"/>
            </a:solidFill>
          </a:ln>
        </p:spPr>
      </p:pic>
      <p:pic>
        <p:nvPicPr>
          <p:cNvPr id="4" name="図 3"/>
          <p:cNvPicPr>
            <a:picLocks noChangeAspect="1"/>
          </p:cNvPicPr>
          <p:nvPr/>
        </p:nvPicPr>
        <p:blipFill>
          <a:blip r:embed="rId8"/>
          <a:stretch>
            <a:fillRect/>
          </a:stretch>
        </p:blipFill>
        <p:spPr>
          <a:xfrm>
            <a:off x="3581214" y="641559"/>
            <a:ext cx="2691144" cy="2015578"/>
          </a:xfrm>
          <a:prstGeom prst="rect">
            <a:avLst/>
          </a:prstGeom>
          <a:ln>
            <a:solidFill>
              <a:schemeClr val="tx1"/>
            </a:solidFill>
          </a:ln>
        </p:spPr>
      </p:pic>
      <p:sp>
        <p:nvSpPr>
          <p:cNvPr id="14" name="正方形/長方形 13"/>
          <p:cNvSpPr/>
          <p:nvPr/>
        </p:nvSpPr>
        <p:spPr>
          <a:xfrm>
            <a:off x="3570022" y="206757"/>
            <a:ext cx="1855699" cy="269915"/>
          </a:xfrm>
          <a:prstGeom prst="rect">
            <a:avLst/>
          </a:prstGeom>
          <a:solidFill>
            <a:srgbClr val="C00000"/>
          </a:solidFill>
          <a:ln>
            <a:noFill/>
          </a:ln>
        </p:spPr>
        <p:txBody>
          <a:bodyPr vert="horz" wrap="square" lIns="91440" tIns="45720" rIns="91440" bIns="45720" numCol="1" anchor="ctr" anchorCtr="0" compatLnSpc="1">
            <a:prstTxWarp prst="textNoShape">
              <a:avLst/>
            </a:prstTxWarp>
          </a:bodyPr>
          <a:lstStyle/>
          <a:p>
            <a:pPr algn="ctr"/>
            <a:r>
              <a:rPr lang="ja-JP" altLang="en-US" sz="1200" b="1" dirty="0">
                <a:solidFill>
                  <a:schemeClr val="bg1"/>
                </a:solidFill>
                <a:latin typeface="メイリオ" panose="020B0604030504040204" pitchFamily="50" charset="-128"/>
                <a:ea typeface="メイリオ" panose="020B0604030504040204" pitchFamily="50" charset="-128"/>
                <a:cs typeface="+mj-cs"/>
              </a:rPr>
              <a:t>授業デザインシート</a:t>
            </a:r>
          </a:p>
        </p:txBody>
      </p:sp>
      <p:sp>
        <p:nvSpPr>
          <p:cNvPr id="16" name="正方形/長方形 15"/>
          <p:cNvSpPr/>
          <p:nvPr/>
        </p:nvSpPr>
        <p:spPr>
          <a:xfrm>
            <a:off x="203617" y="2261874"/>
            <a:ext cx="1855699" cy="269915"/>
          </a:xfrm>
          <a:prstGeom prst="rect">
            <a:avLst/>
          </a:prstGeom>
          <a:solidFill>
            <a:srgbClr val="00B0F0"/>
          </a:solidFill>
          <a:ln>
            <a:noFill/>
          </a:ln>
        </p:spPr>
        <p:txBody>
          <a:bodyPr vert="horz" wrap="square" lIns="91440" tIns="45720" rIns="91440" bIns="45720" numCol="1" anchor="ctr" anchorCtr="0" compatLnSpc="1">
            <a:prstTxWarp prst="textNoShape">
              <a:avLst/>
            </a:prstTxWarp>
          </a:bodyPr>
          <a:lstStyle/>
          <a:p>
            <a:pPr algn="ctr"/>
            <a:r>
              <a:rPr lang="ja-JP" altLang="en-US" sz="1200" b="1" dirty="0">
                <a:solidFill>
                  <a:schemeClr val="bg1"/>
                </a:solidFill>
                <a:latin typeface="メイリオ" panose="020B0604030504040204" pitchFamily="50" charset="-128"/>
                <a:ea typeface="メイリオ" panose="020B0604030504040204" pitchFamily="50" charset="-128"/>
                <a:cs typeface="+mj-cs"/>
              </a:rPr>
              <a:t>指導ユニット</a:t>
            </a:r>
          </a:p>
        </p:txBody>
      </p:sp>
      <p:sp>
        <p:nvSpPr>
          <p:cNvPr id="18" name="角丸四角形 17"/>
          <p:cNvSpPr/>
          <p:nvPr/>
        </p:nvSpPr>
        <p:spPr>
          <a:xfrm>
            <a:off x="161140" y="2920320"/>
            <a:ext cx="1017317" cy="1081924"/>
          </a:xfrm>
          <a:prstGeom prst="roundRect">
            <a:avLst/>
          </a:prstGeom>
          <a:noFill/>
          <a:ln w="50800" cap="rnd">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22225">
                <a:solidFill>
                  <a:schemeClr val="accent2"/>
                </a:solidFill>
                <a:prstDash val="solid"/>
              </a:ln>
              <a:solidFill>
                <a:schemeClr val="accent2">
                  <a:lumMod val="40000"/>
                  <a:lumOff val="60000"/>
                </a:schemeClr>
              </a:solidFill>
            </a:endParaRPr>
          </a:p>
        </p:txBody>
      </p:sp>
      <p:sp>
        <p:nvSpPr>
          <p:cNvPr id="19" name="角丸四角形 18"/>
          <p:cNvSpPr/>
          <p:nvPr/>
        </p:nvSpPr>
        <p:spPr>
          <a:xfrm>
            <a:off x="1106984" y="3612638"/>
            <a:ext cx="1017317" cy="1132143"/>
          </a:xfrm>
          <a:prstGeom prst="roundRect">
            <a:avLst/>
          </a:prstGeom>
          <a:noFill/>
          <a:ln w="50800" cap="rnd">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22225">
                <a:solidFill>
                  <a:schemeClr val="accent2"/>
                </a:solidFill>
                <a:prstDash val="solid"/>
              </a:ln>
              <a:solidFill>
                <a:schemeClr val="accent2">
                  <a:lumMod val="40000"/>
                  <a:lumOff val="60000"/>
                </a:schemeClr>
              </a:solidFill>
            </a:endParaRPr>
          </a:p>
        </p:txBody>
      </p:sp>
      <p:sp>
        <p:nvSpPr>
          <p:cNvPr id="20" name="角丸四角形 19"/>
          <p:cNvSpPr/>
          <p:nvPr/>
        </p:nvSpPr>
        <p:spPr>
          <a:xfrm>
            <a:off x="2057431" y="4371554"/>
            <a:ext cx="1017317" cy="1177666"/>
          </a:xfrm>
          <a:prstGeom prst="roundRect">
            <a:avLst/>
          </a:prstGeom>
          <a:noFill/>
          <a:ln w="50800" cap="rnd">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22225">
                <a:solidFill>
                  <a:schemeClr val="accent2"/>
                </a:solidFill>
                <a:prstDash val="solid"/>
              </a:ln>
              <a:solidFill>
                <a:schemeClr val="accent2">
                  <a:lumMod val="40000"/>
                  <a:lumOff val="60000"/>
                </a:schemeClr>
              </a:solidFill>
            </a:endParaRPr>
          </a:p>
        </p:txBody>
      </p:sp>
      <p:sp>
        <p:nvSpPr>
          <p:cNvPr id="21" name="角丸四角形 20"/>
          <p:cNvSpPr/>
          <p:nvPr/>
        </p:nvSpPr>
        <p:spPr>
          <a:xfrm>
            <a:off x="3520295" y="888834"/>
            <a:ext cx="1339737" cy="705932"/>
          </a:xfrm>
          <a:prstGeom prst="roundRect">
            <a:avLst/>
          </a:prstGeom>
          <a:noFill/>
          <a:ln w="50800" cap="rnd">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22225">
                <a:solidFill>
                  <a:schemeClr val="accent2"/>
                </a:solidFill>
                <a:prstDash val="solid"/>
              </a:ln>
              <a:solidFill>
                <a:schemeClr val="accent2">
                  <a:lumMod val="40000"/>
                  <a:lumOff val="60000"/>
                </a:schemeClr>
              </a:solidFill>
            </a:endParaRPr>
          </a:p>
        </p:txBody>
      </p:sp>
      <p:sp>
        <p:nvSpPr>
          <p:cNvPr id="22" name="角丸四角形 21"/>
          <p:cNvSpPr/>
          <p:nvPr/>
        </p:nvSpPr>
        <p:spPr>
          <a:xfrm>
            <a:off x="5001188" y="5415502"/>
            <a:ext cx="2896117" cy="789429"/>
          </a:xfrm>
          <a:prstGeom prst="roundRect">
            <a:avLst/>
          </a:prstGeom>
          <a:noFill/>
          <a:ln w="50800" cap="rnd">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22225">
                <a:solidFill>
                  <a:schemeClr val="accent2"/>
                </a:solidFill>
                <a:prstDash val="solid"/>
              </a:ln>
              <a:solidFill>
                <a:schemeClr val="accent2">
                  <a:lumMod val="40000"/>
                  <a:lumOff val="60000"/>
                </a:schemeClr>
              </a:solidFill>
            </a:endParaRPr>
          </a:p>
        </p:txBody>
      </p:sp>
      <p:sp>
        <p:nvSpPr>
          <p:cNvPr id="23" name="角丸四角形 22"/>
          <p:cNvSpPr/>
          <p:nvPr/>
        </p:nvSpPr>
        <p:spPr>
          <a:xfrm>
            <a:off x="6361514" y="1966057"/>
            <a:ext cx="1848708" cy="681768"/>
          </a:xfrm>
          <a:prstGeom prst="roundRect">
            <a:avLst/>
          </a:prstGeom>
          <a:noFill/>
          <a:ln w="50800" cap="rnd">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22225">
                <a:solidFill>
                  <a:schemeClr val="accent2"/>
                </a:solidFill>
                <a:prstDash val="solid"/>
              </a:ln>
              <a:solidFill>
                <a:schemeClr val="accent2">
                  <a:lumMod val="40000"/>
                  <a:lumOff val="60000"/>
                </a:schemeClr>
              </a:solidFill>
            </a:endParaRPr>
          </a:p>
        </p:txBody>
      </p:sp>
      <p:sp>
        <p:nvSpPr>
          <p:cNvPr id="24" name="角丸四角形 23"/>
          <p:cNvSpPr/>
          <p:nvPr/>
        </p:nvSpPr>
        <p:spPr>
          <a:xfrm>
            <a:off x="6333277" y="662797"/>
            <a:ext cx="2662748" cy="2001156"/>
          </a:xfrm>
          <a:prstGeom prst="roundRect">
            <a:avLst/>
          </a:prstGeom>
          <a:noFill/>
          <a:ln w="50800" cap="rnd">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22225">
                <a:solidFill>
                  <a:schemeClr val="accent2"/>
                </a:solidFill>
                <a:prstDash val="solid"/>
              </a:ln>
              <a:solidFill>
                <a:schemeClr val="accent2">
                  <a:lumMod val="40000"/>
                  <a:lumOff val="60000"/>
                </a:schemeClr>
              </a:solidFill>
            </a:endParaRPr>
          </a:p>
        </p:txBody>
      </p:sp>
      <p:sp>
        <p:nvSpPr>
          <p:cNvPr id="25" name="角丸四角形 24"/>
          <p:cNvSpPr/>
          <p:nvPr/>
        </p:nvSpPr>
        <p:spPr>
          <a:xfrm>
            <a:off x="5001188" y="4029865"/>
            <a:ext cx="2896117" cy="1385637"/>
          </a:xfrm>
          <a:prstGeom prst="roundRect">
            <a:avLst/>
          </a:prstGeom>
          <a:noFill/>
          <a:ln w="50800" cap="rnd">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22225">
                <a:solidFill>
                  <a:schemeClr val="accent2"/>
                </a:solidFill>
                <a:prstDash val="solid"/>
              </a:ln>
              <a:solidFill>
                <a:schemeClr val="accent2">
                  <a:lumMod val="40000"/>
                  <a:lumOff val="60000"/>
                </a:schemeClr>
              </a:solidFill>
            </a:endParaRPr>
          </a:p>
        </p:txBody>
      </p:sp>
      <p:pic>
        <p:nvPicPr>
          <p:cNvPr id="26" name="図 25"/>
          <p:cNvPicPr>
            <a:picLocks noChangeAspect="1"/>
          </p:cNvPicPr>
          <p:nvPr/>
        </p:nvPicPr>
        <p:blipFill>
          <a:blip r:embed="rId9"/>
          <a:stretch>
            <a:fillRect/>
          </a:stretch>
        </p:blipFill>
        <p:spPr>
          <a:xfrm>
            <a:off x="149980" y="5562908"/>
            <a:ext cx="1574131" cy="1197486"/>
          </a:xfrm>
          <a:prstGeom prst="rect">
            <a:avLst/>
          </a:prstGeom>
          <a:ln>
            <a:solidFill>
              <a:schemeClr val="tx1"/>
            </a:solidFill>
          </a:ln>
        </p:spPr>
      </p:pic>
      <p:sp>
        <p:nvSpPr>
          <p:cNvPr id="27" name="角丸四角形 26"/>
          <p:cNvSpPr/>
          <p:nvPr/>
        </p:nvSpPr>
        <p:spPr>
          <a:xfrm>
            <a:off x="2063562" y="5523140"/>
            <a:ext cx="1017317" cy="278674"/>
          </a:xfrm>
          <a:prstGeom prst="roundRect">
            <a:avLst/>
          </a:prstGeom>
          <a:noFill/>
          <a:ln w="50800" cap="rnd">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22225">
                <a:solidFill>
                  <a:schemeClr val="accent2"/>
                </a:solidFill>
                <a:prstDash val="solid"/>
              </a:ln>
              <a:solidFill>
                <a:schemeClr val="accent2">
                  <a:lumMod val="40000"/>
                  <a:lumOff val="60000"/>
                </a:schemeClr>
              </a:solidFill>
            </a:endParaRPr>
          </a:p>
        </p:txBody>
      </p:sp>
      <p:sp>
        <p:nvSpPr>
          <p:cNvPr id="29" name="強調線吹き出し 2 28"/>
          <p:cNvSpPr/>
          <p:nvPr/>
        </p:nvSpPr>
        <p:spPr>
          <a:xfrm flipH="1">
            <a:off x="2315694" y="489982"/>
            <a:ext cx="936104" cy="481509"/>
          </a:xfrm>
          <a:prstGeom prst="accentCallout2">
            <a:avLst>
              <a:gd name="adj1" fmla="val 18750"/>
              <a:gd name="adj2" fmla="val -8333"/>
              <a:gd name="adj3" fmla="val 18750"/>
              <a:gd name="adj4" fmla="val -16667"/>
              <a:gd name="adj5" fmla="val 92136"/>
              <a:gd name="adj6" fmla="val -49688"/>
            </a:avLst>
          </a:prstGeom>
        </p:spPr>
        <p:style>
          <a:lnRef idx="2">
            <a:schemeClr val="accent6"/>
          </a:lnRef>
          <a:fillRef idx="1">
            <a:schemeClr val="lt1"/>
          </a:fillRef>
          <a:effectRef idx="0">
            <a:schemeClr val="accent6"/>
          </a:effectRef>
          <a:fontRef idx="minor">
            <a:schemeClr val="dk1"/>
          </a:fontRef>
        </p:style>
        <p:txBody>
          <a:bodyPr lIns="36000" tIns="0" rIns="36000" bIns="108000" rtlCol="0" anchor="ctr"/>
          <a:lstStyle/>
          <a:p>
            <a:pPr algn="r"/>
            <a:endParaRPr lang="ja-JP" altLang="en-US" sz="900" dirty="0"/>
          </a:p>
          <a:p>
            <a:pPr algn="r"/>
            <a:r>
              <a:rPr lang="ja-JP" altLang="en-US" sz="900" dirty="0" smtClean="0"/>
              <a:t>学習指導要領</a:t>
            </a:r>
            <a:endParaRPr lang="en-US" altLang="ja-JP" sz="900" dirty="0" smtClean="0"/>
          </a:p>
          <a:p>
            <a:pPr algn="r"/>
            <a:r>
              <a:rPr lang="ja-JP" altLang="en-US" sz="900" dirty="0"/>
              <a:t>「</a:t>
            </a:r>
            <a:r>
              <a:rPr lang="ja-JP" altLang="en-US" sz="900" dirty="0" smtClean="0"/>
              <a:t>総則」からの</a:t>
            </a:r>
            <a:endParaRPr lang="en-US" altLang="ja-JP" sz="900" dirty="0" smtClean="0"/>
          </a:p>
          <a:p>
            <a:pPr algn="r"/>
            <a:r>
              <a:rPr lang="ja-JP" altLang="en-US" sz="900" dirty="0" smtClean="0"/>
              <a:t>キーワード</a:t>
            </a:r>
            <a:endParaRPr lang="en-US" altLang="ja-JP" sz="900" dirty="0" smtClean="0"/>
          </a:p>
        </p:txBody>
      </p:sp>
      <p:sp>
        <p:nvSpPr>
          <p:cNvPr id="32" name="強調線吹き出し 2 31"/>
          <p:cNvSpPr/>
          <p:nvPr/>
        </p:nvSpPr>
        <p:spPr>
          <a:xfrm>
            <a:off x="7989131" y="2795936"/>
            <a:ext cx="964196" cy="625077"/>
          </a:xfrm>
          <a:prstGeom prst="accentCallout2">
            <a:avLst>
              <a:gd name="adj1" fmla="val 18750"/>
              <a:gd name="adj2" fmla="val -8333"/>
              <a:gd name="adj3" fmla="val 18750"/>
              <a:gd name="adj4" fmla="val -16667"/>
              <a:gd name="adj5" fmla="val -50781"/>
              <a:gd name="adj6" fmla="val -35590"/>
            </a:avLst>
          </a:prstGeom>
        </p:spPr>
        <p:style>
          <a:lnRef idx="2">
            <a:schemeClr val="accent6"/>
          </a:lnRef>
          <a:fillRef idx="1">
            <a:schemeClr val="lt1"/>
          </a:fillRef>
          <a:effectRef idx="0">
            <a:schemeClr val="accent6"/>
          </a:effectRef>
          <a:fontRef idx="minor">
            <a:schemeClr val="dk1"/>
          </a:fontRef>
        </p:style>
        <p:txBody>
          <a:bodyPr lIns="36000" tIns="0" rIns="36000" bIns="108000" rtlCol="0" anchor="ctr"/>
          <a:lstStyle/>
          <a:p>
            <a:endParaRPr lang="ja-JP" altLang="en-US" sz="900" dirty="0"/>
          </a:p>
          <a:p>
            <a:r>
              <a:rPr lang="ja-JP" altLang="en-US" sz="900" dirty="0" smtClean="0"/>
              <a:t>「授業者より」</a:t>
            </a:r>
            <a:endParaRPr lang="en-US" altLang="ja-JP" sz="900" dirty="0" smtClean="0"/>
          </a:p>
          <a:p>
            <a:r>
              <a:rPr lang="ja-JP" altLang="en-US" sz="900" dirty="0"/>
              <a:t>授業全体</a:t>
            </a:r>
            <a:r>
              <a:rPr lang="ja-JP" altLang="en-US" sz="900" dirty="0" smtClean="0"/>
              <a:t>を通した留意点、振り返りや反省事項など</a:t>
            </a:r>
            <a:endParaRPr lang="en-US" altLang="ja-JP" sz="900" dirty="0" smtClean="0"/>
          </a:p>
        </p:txBody>
      </p:sp>
      <p:sp>
        <p:nvSpPr>
          <p:cNvPr id="33" name="強調線吹き出し 2 32"/>
          <p:cNvSpPr/>
          <p:nvPr/>
        </p:nvSpPr>
        <p:spPr>
          <a:xfrm flipH="1">
            <a:off x="2315245" y="1938893"/>
            <a:ext cx="1117550" cy="379206"/>
          </a:xfrm>
          <a:prstGeom prst="accentCallout2">
            <a:avLst>
              <a:gd name="adj1" fmla="val 63779"/>
              <a:gd name="adj2" fmla="val -3572"/>
              <a:gd name="adj3" fmla="val 123343"/>
              <a:gd name="adj4" fmla="val 10689"/>
              <a:gd name="adj5" fmla="val 124589"/>
              <a:gd name="adj6" fmla="val 31353"/>
            </a:avLst>
          </a:prstGeom>
        </p:spPr>
        <p:style>
          <a:lnRef idx="2">
            <a:schemeClr val="accent6"/>
          </a:lnRef>
          <a:fillRef idx="1">
            <a:schemeClr val="lt1"/>
          </a:fillRef>
          <a:effectRef idx="0">
            <a:schemeClr val="accent6"/>
          </a:effectRef>
          <a:fontRef idx="minor">
            <a:schemeClr val="dk1"/>
          </a:fontRef>
        </p:style>
        <p:txBody>
          <a:bodyPr lIns="36000" tIns="0" rIns="36000" bIns="0" rtlCol="0" anchor="ctr"/>
          <a:lstStyle/>
          <a:p>
            <a:pPr algn="r"/>
            <a:r>
              <a:rPr lang="ja-JP" altLang="en-US" sz="900" dirty="0" smtClean="0"/>
              <a:t>美術</a:t>
            </a:r>
            <a:r>
              <a:rPr lang="en-US" altLang="ja-JP" sz="900" dirty="0"/>
              <a:t>Ⅰ</a:t>
            </a:r>
            <a:r>
              <a:rPr lang="ja-JP" altLang="en-US" sz="900" dirty="0"/>
              <a:t>・</a:t>
            </a:r>
            <a:r>
              <a:rPr lang="en-US" altLang="ja-JP" sz="900" dirty="0"/>
              <a:t>Ⅱ</a:t>
            </a:r>
            <a:r>
              <a:rPr lang="ja-JP" altLang="en-US" sz="900" dirty="0"/>
              <a:t>・</a:t>
            </a:r>
            <a:r>
              <a:rPr lang="en-US" altLang="ja-JP" sz="900" dirty="0" smtClean="0"/>
              <a:t>Ⅲ</a:t>
            </a:r>
            <a:r>
              <a:rPr lang="ja-JP" altLang="en-US" sz="900" dirty="0" smtClean="0"/>
              <a:t>で</a:t>
            </a:r>
            <a:endParaRPr lang="en-US" altLang="ja-JP" sz="900" dirty="0" smtClean="0"/>
          </a:p>
          <a:p>
            <a:pPr algn="r"/>
            <a:r>
              <a:rPr lang="ja-JP" altLang="en-US" sz="900" dirty="0" smtClean="0"/>
              <a:t>個別の指導ユニット</a:t>
            </a:r>
            <a:endParaRPr lang="en-US" altLang="ja-JP" sz="900" dirty="0" smtClean="0"/>
          </a:p>
        </p:txBody>
      </p:sp>
      <p:sp>
        <p:nvSpPr>
          <p:cNvPr id="34" name="強調線吹き出し 2 33"/>
          <p:cNvSpPr/>
          <p:nvPr/>
        </p:nvSpPr>
        <p:spPr>
          <a:xfrm flipH="1">
            <a:off x="786337" y="5786752"/>
            <a:ext cx="924231" cy="418176"/>
          </a:xfrm>
          <a:prstGeom prst="accentCallout2">
            <a:avLst>
              <a:gd name="adj1" fmla="val 18750"/>
              <a:gd name="adj2" fmla="val -8333"/>
              <a:gd name="adj3" fmla="val 18750"/>
              <a:gd name="adj4" fmla="val -16667"/>
              <a:gd name="adj5" fmla="val -21324"/>
              <a:gd name="adj6" fmla="val -67578"/>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0" rIns="36000" bIns="108000" numCol="1" spcCol="0" rtlCol="0" fromWordArt="0" anchor="ctr" anchorCtr="0" forceAA="0" compatLnSpc="1">
            <a:prstTxWarp prst="textNoShape">
              <a:avLst/>
            </a:prstTxWarp>
            <a:noAutofit/>
          </a:bodyPr>
          <a:lstStyle/>
          <a:p>
            <a:pPr algn="r"/>
            <a:endParaRPr lang="ja-JP" altLang="en-US" sz="900" dirty="0"/>
          </a:p>
          <a:p>
            <a:pPr algn="r"/>
            <a:r>
              <a:rPr lang="en-US" altLang="ja-JP" sz="900" dirty="0"/>
              <a:t>HP</a:t>
            </a:r>
            <a:r>
              <a:rPr lang="ja-JP" altLang="en-US" sz="900" dirty="0"/>
              <a:t>キーワード</a:t>
            </a:r>
            <a:r>
              <a:rPr lang="ja-JP" altLang="en-US" sz="900" dirty="0" smtClean="0"/>
              <a:t>は</a:t>
            </a:r>
            <a:endParaRPr lang="en-US" altLang="ja-JP" sz="900" dirty="0" smtClean="0"/>
          </a:p>
          <a:p>
            <a:pPr algn="r"/>
            <a:r>
              <a:rPr lang="ja-JP" altLang="en-US" sz="900" dirty="0" smtClean="0"/>
              <a:t>別紙</a:t>
            </a:r>
            <a:r>
              <a:rPr lang="ja-JP" altLang="en-US" sz="900" dirty="0"/>
              <a:t>より選択</a:t>
            </a:r>
            <a:endParaRPr lang="en-US" altLang="ja-JP" sz="900" dirty="0"/>
          </a:p>
        </p:txBody>
      </p:sp>
      <p:sp>
        <p:nvSpPr>
          <p:cNvPr id="35" name="強調線吹き出し 2 34"/>
          <p:cNvSpPr/>
          <p:nvPr/>
        </p:nvSpPr>
        <p:spPr>
          <a:xfrm>
            <a:off x="4208409" y="3081684"/>
            <a:ext cx="1263006" cy="559403"/>
          </a:xfrm>
          <a:prstGeom prst="accentCallout2">
            <a:avLst>
              <a:gd name="adj1" fmla="val 63779"/>
              <a:gd name="adj2" fmla="val -3572"/>
              <a:gd name="adj3" fmla="val 64051"/>
              <a:gd name="adj4" fmla="val -8712"/>
              <a:gd name="adj5" fmla="val 246353"/>
              <a:gd name="adj6" fmla="val -101328"/>
            </a:avLst>
          </a:prstGeom>
        </p:spPr>
        <p:style>
          <a:lnRef idx="2">
            <a:schemeClr val="accent6"/>
          </a:lnRef>
          <a:fillRef idx="1">
            <a:schemeClr val="lt1"/>
          </a:fillRef>
          <a:effectRef idx="0">
            <a:schemeClr val="accent6"/>
          </a:effectRef>
          <a:fontRef idx="minor">
            <a:schemeClr val="dk1"/>
          </a:fontRef>
        </p:style>
        <p:txBody>
          <a:bodyPr lIns="36000" tIns="0" rIns="36000" bIns="108000" rtlCol="0" anchor="b"/>
          <a:lstStyle/>
          <a:p>
            <a:endParaRPr lang="ja-JP" altLang="en-US" sz="900" dirty="0"/>
          </a:p>
          <a:p>
            <a:r>
              <a:rPr lang="ja-JP" altLang="en-US" sz="900" dirty="0"/>
              <a:t>美術</a:t>
            </a:r>
            <a:r>
              <a:rPr lang="en-US" altLang="ja-JP" sz="900" dirty="0"/>
              <a:t>Ⅰ</a:t>
            </a:r>
            <a:r>
              <a:rPr lang="ja-JP" altLang="en-US" sz="900" dirty="0"/>
              <a:t>・</a:t>
            </a:r>
            <a:r>
              <a:rPr lang="en-US" altLang="ja-JP" sz="900" dirty="0"/>
              <a:t>Ⅱ</a:t>
            </a:r>
            <a:r>
              <a:rPr lang="ja-JP" altLang="en-US" sz="900" dirty="0"/>
              <a:t>・</a:t>
            </a:r>
            <a:r>
              <a:rPr lang="en-US" altLang="ja-JP" sz="900" dirty="0" smtClean="0"/>
              <a:t>Ⅲ</a:t>
            </a:r>
            <a:r>
              <a:rPr lang="ja-JP" altLang="en-US" sz="900" dirty="0" smtClean="0"/>
              <a:t>の</a:t>
            </a:r>
            <a:r>
              <a:rPr lang="ja-JP" altLang="en-US" sz="900" dirty="0"/>
              <a:t>学習指導要領「内容」からそれぞれの</a:t>
            </a:r>
            <a:r>
              <a:rPr lang="ja-JP" altLang="en-US" sz="900" dirty="0" smtClean="0"/>
              <a:t>キーワード</a:t>
            </a:r>
            <a:endParaRPr lang="en-US" altLang="ja-JP" sz="900" dirty="0"/>
          </a:p>
        </p:txBody>
      </p:sp>
      <p:sp>
        <p:nvSpPr>
          <p:cNvPr id="42" name="強調線吹き出し 2 41"/>
          <p:cNvSpPr/>
          <p:nvPr/>
        </p:nvSpPr>
        <p:spPr>
          <a:xfrm>
            <a:off x="6191164" y="3361559"/>
            <a:ext cx="1315111" cy="530714"/>
          </a:xfrm>
          <a:prstGeom prst="accentCallout2">
            <a:avLst>
              <a:gd name="adj1" fmla="val 18750"/>
              <a:gd name="adj2" fmla="val -8333"/>
              <a:gd name="adj3" fmla="val 18750"/>
              <a:gd name="adj4" fmla="val -16667"/>
              <a:gd name="adj5" fmla="val 154255"/>
              <a:gd name="adj6" fmla="val -54166"/>
            </a:avLst>
          </a:prstGeom>
        </p:spPr>
        <p:style>
          <a:lnRef idx="2">
            <a:schemeClr val="accent6"/>
          </a:lnRef>
          <a:fillRef idx="1">
            <a:schemeClr val="lt1"/>
          </a:fillRef>
          <a:effectRef idx="0">
            <a:schemeClr val="accent6"/>
          </a:effectRef>
          <a:fontRef idx="minor">
            <a:schemeClr val="dk1"/>
          </a:fontRef>
        </p:style>
        <p:txBody>
          <a:bodyPr lIns="36000" tIns="0" rIns="36000" bIns="108000" rtlCol="0" anchor="ctr"/>
          <a:lstStyle/>
          <a:p>
            <a:endParaRPr lang="ja-JP" altLang="en-US" sz="900" dirty="0"/>
          </a:p>
          <a:p>
            <a:r>
              <a:rPr lang="ja-JP" altLang="en-US" sz="900" dirty="0"/>
              <a:t>「授業の展開」</a:t>
            </a:r>
            <a:endParaRPr lang="en-US" altLang="ja-JP" sz="900" dirty="0" smtClean="0"/>
          </a:p>
          <a:p>
            <a:r>
              <a:rPr lang="ja-JP" altLang="en-US" sz="900" dirty="0" smtClean="0"/>
              <a:t>写真を使用し生徒の活動の重要場面を解説</a:t>
            </a:r>
            <a:endParaRPr lang="en-US" altLang="ja-JP" sz="900" dirty="0" smtClean="0"/>
          </a:p>
        </p:txBody>
      </p:sp>
      <p:sp>
        <p:nvSpPr>
          <p:cNvPr id="43" name="強調線吹き出し 2 42"/>
          <p:cNvSpPr/>
          <p:nvPr/>
        </p:nvSpPr>
        <p:spPr>
          <a:xfrm>
            <a:off x="8076530" y="5309491"/>
            <a:ext cx="1019982" cy="724898"/>
          </a:xfrm>
          <a:prstGeom prst="accentCallout2">
            <a:avLst>
              <a:gd name="adj1" fmla="val 61664"/>
              <a:gd name="adj2" fmla="val -8333"/>
              <a:gd name="adj3" fmla="val 61664"/>
              <a:gd name="adj4" fmla="val -18515"/>
              <a:gd name="adj5" fmla="val 90622"/>
              <a:gd name="adj6" fmla="val -65457"/>
            </a:avLst>
          </a:prstGeom>
        </p:spPr>
        <p:style>
          <a:lnRef idx="2">
            <a:schemeClr val="accent6"/>
          </a:lnRef>
          <a:fillRef idx="1">
            <a:schemeClr val="lt1"/>
          </a:fillRef>
          <a:effectRef idx="0">
            <a:schemeClr val="accent6"/>
          </a:effectRef>
          <a:fontRef idx="minor">
            <a:schemeClr val="dk1"/>
          </a:fontRef>
        </p:style>
        <p:txBody>
          <a:bodyPr lIns="36000" tIns="0" rIns="36000" bIns="108000" rtlCol="0" anchor="ctr"/>
          <a:lstStyle/>
          <a:p>
            <a:endParaRPr lang="ja-JP" altLang="en-US" sz="900" dirty="0"/>
          </a:p>
          <a:p>
            <a:r>
              <a:rPr lang="ja-JP" altLang="en-US" sz="900" dirty="0"/>
              <a:t>「学習活動の評価」</a:t>
            </a:r>
            <a:endParaRPr lang="en-US" altLang="ja-JP" sz="900" dirty="0" smtClean="0"/>
          </a:p>
          <a:p>
            <a:r>
              <a:rPr lang="ja-JP" altLang="en-US" sz="900" dirty="0" smtClean="0"/>
              <a:t>３観点により</a:t>
            </a:r>
            <a:endParaRPr lang="en-US" altLang="ja-JP" sz="900" dirty="0" smtClean="0"/>
          </a:p>
          <a:p>
            <a:r>
              <a:rPr lang="ja-JP" altLang="en-US" sz="900" dirty="0" smtClean="0"/>
              <a:t>明確化した</a:t>
            </a:r>
            <a:endParaRPr lang="en-US" altLang="ja-JP" sz="900" dirty="0" smtClean="0"/>
          </a:p>
          <a:p>
            <a:r>
              <a:rPr lang="ja-JP" altLang="en-US" sz="900" dirty="0" smtClean="0"/>
              <a:t>評価表</a:t>
            </a:r>
            <a:endParaRPr lang="en-US" altLang="ja-JP" sz="900" dirty="0" smtClean="0"/>
          </a:p>
        </p:txBody>
      </p:sp>
      <p:sp>
        <p:nvSpPr>
          <p:cNvPr id="44" name="強調線吹き出し 2 43"/>
          <p:cNvSpPr/>
          <p:nvPr/>
        </p:nvSpPr>
        <p:spPr>
          <a:xfrm flipH="1">
            <a:off x="6054657" y="197214"/>
            <a:ext cx="1708236" cy="344072"/>
          </a:xfrm>
          <a:prstGeom prst="accentCallout2">
            <a:avLst>
              <a:gd name="adj1" fmla="val 68354"/>
              <a:gd name="adj2" fmla="val 2777"/>
              <a:gd name="adj3" fmla="val 68354"/>
              <a:gd name="adj4" fmla="val -1958"/>
              <a:gd name="adj5" fmla="val 178154"/>
              <a:gd name="adj6" fmla="val -8103"/>
            </a:avLst>
          </a:prstGeom>
        </p:spPr>
        <p:style>
          <a:lnRef idx="2">
            <a:schemeClr val="accent6"/>
          </a:lnRef>
          <a:fillRef idx="1">
            <a:schemeClr val="lt1"/>
          </a:fillRef>
          <a:effectRef idx="0">
            <a:schemeClr val="accent6"/>
          </a:effectRef>
          <a:fontRef idx="minor">
            <a:schemeClr val="dk1"/>
          </a:fontRef>
        </p:style>
        <p:txBody>
          <a:bodyPr lIns="36000" tIns="0" rIns="36000" bIns="108000" rtlCol="0" anchor="ctr"/>
          <a:lstStyle/>
          <a:p>
            <a:endParaRPr lang="ja-JP" altLang="en-US" sz="900" dirty="0"/>
          </a:p>
          <a:p>
            <a:pPr>
              <a:lnSpc>
                <a:spcPts val="700"/>
              </a:lnSpc>
            </a:pPr>
            <a:r>
              <a:rPr lang="ja-JP" altLang="en-US" sz="900" dirty="0" smtClean="0"/>
              <a:t>「題材</a:t>
            </a:r>
            <a:r>
              <a:rPr lang="ja-JP" altLang="en-US" sz="900" dirty="0"/>
              <a:t>全体の</a:t>
            </a:r>
            <a:r>
              <a:rPr lang="ja-JP" altLang="en-US" sz="900" dirty="0" smtClean="0"/>
              <a:t>流れ」</a:t>
            </a:r>
            <a:endParaRPr lang="en-US" altLang="ja-JP" sz="900" dirty="0" smtClean="0"/>
          </a:p>
          <a:p>
            <a:r>
              <a:rPr lang="ja-JP" altLang="en-US" sz="900" dirty="0" smtClean="0"/>
              <a:t>学習の流れをわかりやすく図示</a:t>
            </a:r>
            <a:endParaRPr lang="en-US" altLang="ja-JP" sz="900" dirty="0" smtClean="0"/>
          </a:p>
        </p:txBody>
      </p:sp>
      <p:sp>
        <p:nvSpPr>
          <p:cNvPr id="3" name="正方形/長方形 2"/>
          <p:cNvSpPr/>
          <p:nvPr/>
        </p:nvSpPr>
        <p:spPr>
          <a:xfrm>
            <a:off x="1979712" y="6391062"/>
            <a:ext cx="7164288" cy="369332"/>
          </a:xfrm>
          <a:prstGeom prst="rect">
            <a:avLst/>
          </a:prstGeom>
          <a:solidFill>
            <a:schemeClr val="accent3">
              <a:lumMod val="20000"/>
              <a:lumOff val="80000"/>
            </a:schemeClr>
          </a:solidFill>
        </p:spPr>
        <p:txBody>
          <a:bodyPr wrap="square">
            <a:spAutoFit/>
          </a:bodyPr>
          <a:lstStyle/>
          <a:p>
            <a:r>
              <a:rPr lang="ja-JP" altLang="en-US" sz="900" dirty="0" smtClean="0">
                <a:latin typeface="ＭＳ Ｐ明朝" panose="02020600040205080304" pitchFamily="18" charset="-128"/>
                <a:ea typeface="ＭＳ Ｐ明朝" panose="02020600040205080304" pitchFamily="18" charset="-128"/>
              </a:rPr>
              <a:t>★指導</a:t>
            </a:r>
            <a:r>
              <a:rPr lang="ja-JP" altLang="en-US" sz="900" dirty="0">
                <a:latin typeface="ＭＳ Ｐ明朝" panose="02020600040205080304" pitchFamily="18" charset="-128"/>
                <a:ea typeface="ＭＳ Ｐ明朝" panose="02020600040205080304" pitchFamily="18" charset="-128"/>
              </a:rPr>
              <a:t>ユニットでは、美術Ⅰ・Ⅱ・</a:t>
            </a:r>
            <a:r>
              <a:rPr lang="ja-JP" altLang="en-US" sz="900" dirty="0" smtClean="0">
                <a:latin typeface="ＭＳ Ｐ明朝" panose="02020600040205080304" pitchFamily="18" charset="-128"/>
                <a:ea typeface="ＭＳ Ｐ明朝" panose="02020600040205080304" pitchFamily="18" charset="-128"/>
              </a:rPr>
              <a:t>Ⅲの各段階において資質</a:t>
            </a:r>
            <a:r>
              <a:rPr lang="ja-JP" altLang="en-US" sz="900" dirty="0">
                <a:latin typeface="ＭＳ Ｐ明朝" panose="02020600040205080304" pitchFamily="18" charset="-128"/>
                <a:ea typeface="ＭＳ Ｐ明朝" panose="02020600040205080304" pitchFamily="18" charset="-128"/>
              </a:rPr>
              <a:t>・</a:t>
            </a:r>
            <a:r>
              <a:rPr lang="ja-JP" altLang="en-US" sz="900" dirty="0" smtClean="0">
                <a:latin typeface="ＭＳ Ｐ明朝" panose="02020600040205080304" pitchFamily="18" charset="-128"/>
                <a:ea typeface="ＭＳ Ｐ明朝" panose="02020600040205080304" pitchFamily="18" charset="-128"/>
              </a:rPr>
              <a:t>能力をどの</a:t>
            </a:r>
            <a:r>
              <a:rPr lang="ja-JP" altLang="en-US" sz="900" dirty="0">
                <a:latin typeface="ＭＳ Ｐ明朝" panose="02020600040205080304" pitchFamily="18" charset="-128"/>
                <a:ea typeface="ＭＳ Ｐ明朝" panose="02020600040205080304" pitchFamily="18" charset="-128"/>
              </a:rPr>
              <a:t>ように育成するかに着目</a:t>
            </a:r>
            <a:r>
              <a:rPr lang="ja-JP" altLang="en-US" sz="900" dirty="0" smtClean="0">
                <a:latin typeface="ＭＳ Ｐ明朝" panose="02020600040205080304" pitchFamily="18" charset="-128"/>
                <a:ea typeface="ＭＳ Ｐ明朝" panose="02020600040205080304" pitchFamily="18" charset="-128"/>
              </a:rPr>
              <a:t>しています。</a:t>
            </a:r>
            <a:endParaRPr lang="en-US" altLang="ja-JP" sz="900" dirty="0" smtClean="0">
              <a:latin typeface="ＭＳ Ｐ明朝" panose="02020600040205080304" pitchFamily="18" charset="-128"/>
              <a:ea typeface="ＭＳ Ｐ明朝" panose="02020600040205080304" pitchFamily="18" charset="-128"/>
            </a:endParaRPr>
          </a:p>
          <a:p>
            <a:r>
              <a:rPr lang="ja-JP" altLang="en-US" sz="900" dirty="0">
                <a:latin typeface="ＭＳ Ｐ明朝" panose="02020600040205080304" pitchFamily="18" charset="-128"/>
                <a:ea typeface="ＭＳ Ｐ明朝" panose="02020600040205080304" pitchFamily="18" charset="-128"/>
              </a:rPr>
              <a:t>　</a:t>
            </a:r>
            <a:r>
              <a:rPr lang="ja-JP" altLang="en-US" sz="900" dirty="0" smtClean="0">
                <a:latin typeface="ＭＳ Ｐ明朝" panose="02020600040205080304" pitchFamily="18" charset="-128"/>
                <a:ea typeface="ＭＳ Ｐ明朝" panose="02020600040205080304" pitchFamily="18" charset="-128"/>
              </a:rPr>
              <a:t>それぞれ</a:t>
            </a:r>
            <a:r>
              <a:rPr lang="ja-JP" altLang="en-US" sz="900" dirty="0">
                <a:latin typeface="ＭＳ Ｐ明朝" panose="02020600040205080304" pitchFamily="18" charset="-128"/>
                <a:ea typeface="ＭＳ Ｐ明朝" panose="02020600040205080304" pitchFamily="18" charset="-128"/>
              </a:rPr>
              <a:t>の学習指導要領の「内容」から鍵となる語を抜き出してあり</a:t>
            </a:r>
            <a:r>
              <a:rPr lang="ja-JP" altLang="en-US" sz="900" dirty="0" smtClean="0">
                <a:latin typeface="ＭＳ Ｐ明朝" panose="02020600040205080304" pitchFamily="18" charset="-128"/>
                <a:ea typeface="ＭＳ Ｐ明朝" panose="02020600040205080304" pitchFamily="18" charset="-128"/>
              </a:rPr>
              <a:t>、○を付けることでその</a:t>
            </a:r>
            <a:r>
              <a:rPr lang="ja-JP" altLang="en-US" sz="900" dirty="0">
                <a:latin typeface="ＭＳ Ｐ明朝" panose="02020600040205080304" pitchFamily="18" charset="-128"/>
                <a:ea typeface="ＭＳ Ｐ明朝" panose="02020600040205080304" pitchFamily="18" charset="-128"/>
              </a:rPr>
              <a:t>ユニットの</a:t>
            </a:r>
            <a:r>
              <a:rPr lang="ja-JP" altLang="en-US" sz="900" dirty="0" smtClean="0">
                <a:latin typeface="ＭＳ Ｐ明朝" panose="02020600040205080304" pitchFamily="18" charset="-128"/>
                <a:ea typeface="ＭＳ Ｐ明朝" panose="02020600040205080304" pitchFamily="18" charset="-128"/>
              </a:rPr>
              <a:t>性格を端的に把握できるようにしました</a:t>
            </a:r>
            <a:r>
              <a:rPr lang="ja-JP" altLang="en-US" sz="900" dirty="0">
                <a:latin typeface="ＭＳ Ｐ明朝" panose="02020600040205080304" pitchFamily="18" charset="-128"/>
                <a:ea typeface="ＭＳ Ｐ明朝" panose="02020600040205080304" pitchFamily="18" charset="-128"/>
              </a:rPr>
              <a:t>。</a:t>
            </a:r>
          </a:p>
        </p:txBody>
      </p:sp>
      <p:sp>
        <p:nvSpPr>
          <p:cNvPr id="36" name="正方形/長方形 35"/>
          <p:cNvSpPr/>
          <p:nvPr/>
        </p:nvSpPr>
        <p:spPr>
          <a:xfrm>
            <a:off x="0" y="1110247"/>
            <a:ext cx="3251798" cy="784830"/>
          </a:xfrm>
          <a:prstGeom prst="rect">
            <a:avLst/>
          </a:prstGeom>
          <a:solidFill>
            <a:schemeClr val="accent3">
              <a:lumMod val="20000"/>
              <a:lumOff val="80000"/>
            </a:schemeClr>
          </a:solidFill>
        </p:spPr>
        <p:txBody>
          <a:bodyPr wrap="square">
            <a:spAutoFit/>
          </a:bodyPr>
          <a:lstStyle/>
          <a:p>
            <a:r>
              <a:rPr lang="ja-JP" altLang="en-US" sz="900" dirty="0" smtClean="0">
                <a:latin typeface="ＭＳ Ｐ明朝" panose="02020600040205080304" pitchFamily="18" charset="-128"/>
                <a:ea typeface="ＭＳ Ｐ明朝" panose="02020600040205080304" pitchFamily="18" charset="-128"/>
              </a:rPr>
              <a:t>★授業</a:t>
            </a:r>
            <a:r>
              <a:rPr lang="ja-JP" altLang="en-US" sz="900" dirty="0">
                <a:latin typeface="ＭＳ Ｐ明朝" panose="02020600040205080304" pitchFamily="18" charset="-128"/>
                <a:ea typeface="ＭＳ Ｐ明朝" panose="02020600040205080304" pitchFamily="18" charset="-128"/>
              </a:rPr>
              <a:t>デザインシート</a:t>
            </a:r>
            <a:r>
              <a:rPr lang="ja-JP" altLang="en-US" sz="900" dirty="0" smtClean="0">
                <a:latin typeface="ＭＳ Ｐ明朝" panose="02020600040205080304" pitchFamily="18" charset="-128"/>
                <a:ea typeface="ＭＳ Ｐ明朝" panose="02020600040205080304" pitchFamily="18" charset="-128"/>
              </a:rPr>
              <a:t>では、</a:t>
            </a:r>
            <a:r>
              <a:rPr lang="ja-JP" altLang="en-US" sz="900" dirty="0">
                <a:latin typeface="ＭＳ Ｐ明朝" panose="02020600040205080304" pitchFamily="18" charset="-128"/>
                <a:ea typeface="ＭＳ Ｐ明朝" panose="02020600040205080304" pitchFamily="18" charset="-128"/>
              </a:rPr>
              <a:t>学習指導要領の「総則」にうたわれている「生きる力を育むこと」に関連したキーワードを選択するようにしました</a:t>
            </a:r>
            <a:r>
              <a:rPr lang="ja-JP" altLang="en-US" sz="900" dirty="0" smtClean="0">
                <a:latin typeface="ＭＳ Ｐ明朝" panose="02020600040205080304" pitchFamily="18" charset="-128"/>
                <a:ea typeface="ＭＳ Ｐ明朝" panose="02020600040205080304" pitchFamily="18" charset="-128"/>
              </a:rPr>
              <a:t>。学校</a:t>
            </a:r>
            <a:r>
              <a:rPr lang="ja-JP" altLang="en-US" sz="900" dirty="0">
                <a:latin typeface="ＭＳ Ｐ明朝" panose="02020600040205080304" pitchFamily="18" charset="-128"/>
                <a:ea typeface="ＭＳ Ｐ明朝" panose="02020600040205080304" pitchFamily="18" charset="-128"/>
              </a:rPr>
              <a:t>教育全体の中で当該題材がどのように機能するか、その有効性や重要性を再認識でき、ひいては美術の存在意義の主張に繋げることもできます</a:t>
            </a:r>
            <a:r>
              <a:rPr lang="ja-JP" altLang="en-US" sz="900" dirty="0" smtClean="0">
                <a:latin typeface="ＭＳ Ｐ明朝" panose="02020600040205080304" pitchFamily="18" charset="-128"/>
                <a:ea typeface="ＭＳ Ｐ明朝" panose="02020600040205080304" pitchFamily="18" charset="-128"/>
              </a:rPr>
              <a:t>。</a:t>
            </a:r>
            <a:endParaRPr lang="ja-JP" altLang="en-US" sz="900"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61626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linds(horizont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blinds(horizontal)">
                                      <p:cBhvr>
                                        <p:cTn id="4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Group 317"/>
          <p:cNvGraphicFramePr>
            <a:graphicFrameLocks noGrp="1"/>
          </p:cNvGraphicFramePr>
          <p:nvPr>
            <p:extLst>
              <p:ext uri="{D42A27DB-BD31-4B8C-83A1-F6EECF244321}">
                <p14:modId xmlns:p14="http://schemas.microsoft.com/office/powerpoint/2010/main" val="169563584"/>
              </p:ext>
            </p:extLst>
          </p:nvPr>
        </p:nvGraphicFramePr>
        <p:xfrm>
          <a:off x="150813" y="358775"/>
          <a:ext cx="8813675" cy="623889"/>
        </p:xfrm>
        <a:graphic>
          <a:graphicData uri="http://schemas.openxmlformats.org/drawingml/2006/table">
            <a:tbl>
              <a:tblPr/>
              <a:tblGrid>
                <a:gridCol w="1137240">
                  <a:extLst>
                    <a:ext uri="{9D8B030D-6E8A-4147-A177-3AD203B41FA5}">
                      <a16:colId xmlns:a16="http://schemas.microsoft.com/office/drawing/2014/main" val="20000"/>
                    </a:ext>
                  </a:extLst>
                </a:gridCol>
                <a:gridCol w="672518">
                  <a:extLst>
                    <a:ext uri="{9D8B030D-6E8A-4147-A177-3AD203B41FA5}">
                      <a16:colId xmlns:a16="http://schemas.microsoft.com/office/drawing/2014/main" val="20001"/>
                    </a:ext>
                  </a:extLst>
                </a:gridCol>
                <a:gridCol w="3259501">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10332">
                  <a:extLst>
                    <a:ext uri="{9D8B030D-6E8A-4147-A177-3AD203B41FA5}">
                      <a16:colId xmlns:a16="http://schemas.microsoft.com/office/drawing/2014/main" val="20005"/>
                    </a:ext>
                  </a:extLst>
                </a:gridCol>
                <a:gridCol w="657820">
                  <a:extLst>
                    <a:ext uri="{9D8B030D-6E8A-4147-A177-3AD203B41FA5}">
                      <a16:colId xmlns:a16="http://schemas.microsoft.com/office/drawing/2014/main" val="4259983833"/>
                    </a:ext>
                  </a:extLst>
                </a:gridCol>
              </a:tblGrid>
              <a:tr h="365253">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bg1"/>
                          </a:solidFill>
                          <a:effectLst/>
                          <a:latin typeface="Arial" charset="0"/>
                          <a:ea typeface="ＭＳ Ｐゴシック" charset="-128"/>
                        </a:rPr>
                        <a:t>指導</a:t>
                      </a:r>
                      <a:r>
                        <a:rPr kumimoji="1" lang="ja-JP" altLang="en-US" sz="1200" b="1" i="0" u="none" strike="noStrike" cap="none" normalizeH="0" baseline="0" dirty="0" smtClean="0">
                          <a:ln>
                            <a:noFill/>
                          </a:ln>
                          <a:solidFill>
                            <a:schemeClr val="bg1"/>
                          </a:solidFill>
                          <a:effectLst/>
                          <a:latin typeface="Arial" charset="0"/>
                          <a:ea typeface="ＭＳ Ｐゴシック" charset="-128"/>
                        </a:rPr>
                        <a:t>ユニット </a:t>
                      </a:r>
                      <a:r>
                        <a:rPr kumimoji="1" lang="en-US" altLang="ja-JP" sz="1000" b="1" i="0" u="none" strike="noStrike" cap="none" normalizeH="0" baseline="0" dirty="0" smtClean="0">
                          <a:ln>
                            <a:noFill/>
                          </a:ln>
                          <a:solidFill>
                            <a:schemeClr val="bg1"/>
                          </a:solidFill>
                          <a:effectLst/>
                          <a:latin typeface="Arial" charset="0"/>
                          <a:ea typeface="ＭＳ Ｐゴシック" charset="-128"/>
                        </a:rPr>
                        <a:t>Ver.R1.12</a:t>
                      </a:r>
                    </a:p>
                  </a:txBody>
                  <a:tcPr marL="91498" marR="91498" marT="45467" marB="45467"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題材名</a:t>
                      </a:r>
                    </a:p>
                  </a:txBody>
                  <a:tcPr marL="91498" marR="91498" marT="45467" marB="45467" anchor="ctr" horzOverflow="overflow">
                    <a:lnL w="19050" cap="flat" cmpd="sng" algn="ctr">
                      <a:solidFill>
                        <a:schemeClr val="tx1"/>
                      </a:solidFill>
                      <a:prstDash val="solid"/>
                      <a:round/>
                      <a:headEnd type="none" w="med" len="med"/>
                      <a:tailEnd type="none" w="med" len="med"/>
                    </a:lnL>
                    <a:lnR w="6350" cap="flat" cmpd="sng" algn="ctr">
                      <a:solidFill>
                        <a:schemeClr val="tx1"/>
                      </a:solidFill>
                      <a:prstDash val="sys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txBody>
                  <a:tcPr marL="91498" marR="91498" marT="45467" marB="45467" anchor="ctr" horzOverflow="overflow">
                    <a:lnL w="635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charset="0"/>
                        <a:defRPr kumimoji="1" sz="2800">
                          <a:solidFill>
                            <a:schemeClr val="tx1"/>
                          </a:solidFill>
                          <a:latin typeface="Arial" charset="0"/>
                        </a:defRPr>
                      </a:lvl1pPr>
                      <a:lvl2pPr marL="742950" indent="-285750">
                        <a:spcBef>
                          <a:spcPct val="20000"/>
                        </a:spcBef>
                        <a:buFont typeface="Arial" charset="0"/>
                        <a:defRPr kumimoji="1" sz="2400">
                          <a:solidFill>
                            <a:schemeClr val="tx1"/>
                          </a:solidFill>
                          <a:latin typeface="Arial" charset="0"/>
                        </a:defRPr>
                      </a:lvl2pPr>
                      <a:lvl3pPr marL="1143000" indent="-228600">
                        <a:spcBef>
                          <a:spcPct val="20000"/>
                        </a:spcBef>
                        <a:buFont typeface="Arial" charset="0"/>
                        <a:defRPr kumimoji="1" sz="2000">
                          <a:solidFill>
                            <a:schemeClr val="tx1"/>
                          </a:solidFill>
                          <a:latin typeface="Arial" charset="0"/>
                        </a:defRPr>
                      </a:lvl3pPr>
                      <a:lvl4pPr marL="1600200" indent="-228600">
                        <a:spcBef>
                          <a:spcPct val="20000"/>
                        </a:spcBef>
                        <a:buFont typeface="Arial" charset="0"/>
                        <a:defRPr kumimoji="1">
                          <a:solidFill>
                            <a:schemeClr val="tx1"/>
                          </a:solidFill>
                          <a:latin typeface="Arial" charset="0"/>
                        </a:defRPr>
                      </a:lvl4pPr>
                      <a:lvl5pPr marL="2057400" indent="-228600">
                        <a:spcBef>
                          <a:spcPct val="20000"/>
                        </a:spcBef>
                        <a:buFont typeface="Arial" charset="0"/>
                        <a:defRPr kumimoji="1">
                          <a:solidFill>
                            <a:schemeClr val="tx1"/>
                          </a:solidFill>
                          <a:latin typeface="Arial" charset="0"/>
                        </a:defRPr>
                      </a:lvl5pPr>
                      <a:lvl6pPr marL="2514600" indent="-228600" eaLnBrk="0" fontAlgn="base" hangingPunct="0">
                        <a:spcBef>
                          <a:spcPct val="20000"/>
                        </a:spcBef>
                        <a:spcAft>
                          <a:spcPct val="0"/>
                        </a:spcAft>
                        <a:buFont typeface="Arial" charset="0"/>
                        <a:defRPr kumimoji="1">
                          <a:solidFill>
                            <a:schemeClr val="tx1"/>
                          </a:solidFill>
                          <a:latin typeface="Arial" charset="0"/>
                        </a:defRPr>
                      </a:lvl6pPr>
                      <a:lvl7pPr marL="2971800" indent="-228600" eaLnBrk="0" fontAlgn="base" hangingPunct="0">
                        <a:spcBef>
                          <a:spcPct val="20000"/>
                        </a:spcBef>
                        <a:spcAft>
                          <a:spcPct val="0"/>
                        </a:spcAft>
                        <a:buFont typeface="Arial" charset="0"/>
                        <a:defRPr kumimoji="1">
                          <a:solidFill>
                            <a:schemeClr val="tx1"/>
                          </a:solidFill>
                          <a:latin typeface="Arial" charset="0"/>
                        </a:defRPr>
                      </a:lvl7pPr>
                      <a:lvl8pPr marL="3429000" indent="-228600" eaLnBrk="0" fontAlgn="base" hangingPunct="0">
                        <a:spcBef>
                          <a:spcPct val="20000"/>
                        </a:spcBef>
                        <a:spcAft>
                          <a:spcPct val="0"/>
                        </a:spcAft>
                        <a:buFont typeface="Arial" charset="0"/>
                        <a:defRPr kumimoji="1">
                          <a:solidFill>
                            <a:schemeClr val="tx1"/>
                          </a:solidFill>
                          <a:latin typeface="Arial" charset="0"/>
                        </a:defRPr>
                      </a:lvl8pPr>
                      <a:lvl9pPr marL="3886200" indent="-228600" eaLnBrk="0" fontAlgn="base" hangingPunct="0">
                        <a:spcBef>
                          <a:spcPct val="20000"/>
                        </a:spcBef>
                        <a:spcAft>
                          <a:spcPct val="0"/>
                        </a:spcAft>
                        <a:buFont typeface="Arial" charset="0"/>
                        <a:defRPr kumimoji="1">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charset="-128"/>
                        </a:rPr>
                        <a:t>導入／展開／まとめ</a:t>
                      </a:r>
                      <a:endParaRPr kumimoji="1" lang="ja-JP" altLang="en-US" sz="1000" b="0" i="0" u="none" strike="noStrike" cap="none" normalizeH="0" baseline="0" dirty="0">
                        <a:ln>
                          <a:noFill/>
                        </a:ln>
                        <a:solidFill>
                          <a:schemeClr val="tx1"/>
                        </a:solidFill>
                        <a:effectLst/>
                        <a:latin typeface="Arial" charset="0"/>
                        <a:ea typeface="ＭＳ Ｐゴシック" charset="-128"/>
                      </a:endParaRPr>
                    </a:p>
                  </a:txBody>
                  <a:tcPr marL="91435" marR="91435" marT="45414" marB="454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lvl1pPr>
                        <a:spcBef>
                          <a:spcPct val="20000"/>
                        </a:spcBef>
                        <a:buFont typeface="Arial" charset="0"/>
                        <a:defRPr kumimoji="1" sz="2800">
                          <a:solidFill>
                            <a:schemeClr val="tx1"/>
                          </a:solidFill>
                          <a:latin typeface="Arial" charset="0"/>
                        </a:defRPr>
                      </a:lvl1pPr>
                      <a:lvl2pPr marL="742950" indent="-285750">
                        <a:spcBef>
                          <a:spcPct val="20000"/>
                        </a:spcBef>
                        <a:buFont typeface="Arial" charset="0"/>
                        <a:defRPr kumimoji="1" sz="2400">
                          <a:solidFill>
                            <a:schemeClr val="tx1"/>
                          </a:solidFill>
                          <a:latin typeface="Arial" charset="0"/>
                        </a:defRPr>
                      </a:lvl2pPr>
                      <a:lvl3pPr marL="1143000" indent="-228600">
                        <a:spcBef>
                          <a:spcPct val="20000"/>
                        </a:spcBef>
                        <a:buFont typeface="Arial" charset="0"/>
                        <a:defRPr kumimoji="1" sz="2000">
                          <a:solidFill>
                            <a:schemeClr val="tx1"/>
                          </a:solidFill>
                          <a:latin typeface="Arial" charset="0"/>
                        </a:defRPr>
                      </a:lvl3pPr>
                      <a:lvl4pPr marL="1600200" indent="-228600">
                        <a:spcBef>
                          <a:spcPct val="20000"/>
                        </a:spcBef>
                        <a:buFont typeface="Arial" charset="0"/>
                        <a:defRPr kumimoji="1">
                          <a:solidFill>
                            <a:schemeClr val="tx1"/>
                          </a:solidFill>
                          <a:latin typeface="Arial" charset="0"/>
                        </a:defRPr>
                      </a:lvl4pPr>
                      <a:lvl5pPr marL="2057400" indent="-228600">
                        <a:spcBef>
                          <a:spcPct val="20000"/>
                        </a:spcBef>
                        <a:buFont typeface="Arial" charset="0"/>
                        <a:defRPr kumimoji="1">
                          <a:solidFill>
                            <a:schemeClr val="tx1"/>
                          </a:solidFill>
                          <a:latin typeface="Arial" charset="0"/>
                        </a:defRPr>
                      </a:lvl5pPr>
                      <a:lvl6pPr marL="2514600" indent="-228600" eaLnBrk="0" fontAlgn="base" hangingPunct="0">
                        <a:spcBef>
                          <a:spcPct val="20000"/>
                        </a:spcBef>
                        <a:spcAft>
                          <a:spcPct val="0"/>
                        </a:spcAft>
                        <a:buFont typeface="Arial" charset="0"/>
                        <a:defRPr kumimoji="1">
                          <a:solidFill>
                            <a:schemeClr val="tx1"/>
                          </a:solidFill>
                          <a:latin typeface="Arial" charset="0"/>
                        </a:defRPr>
                      </a:lvl6pPr>
                      <a:lvl7pPr marL="2971800" indent="-228600" eaLnBrk="0" fontAlgn="base" hangingPunct="0">
                        <a:spcBef>
                          <a:spcPct val="20000"/>
                        </a:spcBef>
                        <a:spcAft>
                          <a:spcPct val="0"/>
                        </a:spcAft>
                        <a:buFont typeface="Arial" charset="0"/>
                        <a:defRPr kumimoji="1">
                          <a:solidFill>
                            <a:schemeClr val="tx1"/>
                          </a:solidFill>
                          <a:latin typeface="Arial" charset="0"/>
                        </a:defRPr>
                      </a:lvl7pPr>
                      <a:lvl8pPr marL="3429000" indent="-228600" eaLnBrk="0" fontAlgn="base" hangingPunct="0">
                        <a:spcBef>
                          <a:spcPct val="20000"/>
                        </a:spcBef>
                        <a:spcAft>
                          <a:spcPct val="0"/>
                        </a:spcAft>
                        <a:buFont typeface="Arial" charset="0"/>
                        <a:defRPr kumimoji="1">
                          <a:solidFill>
                            <a:schemeClr val="tx1"/>
                          </a:solidFill>
                          <a:latin typeface="Arial" charset="0"/>
                        </a:defRPr>
                      </a:lvl8pPr>
                      <a:lvl9pPr marL="3886200" indent="-228600" eaLnBrk="0" fontAlgn="base" hangingPunct="0">
                        <a:spcBef>
                          <a:spcPct val="20000"/>
                        </a:spcBef>
                        <a:spcAft>
                          <a:spcPct val="0"/>
                        </a:spcAft>
                        <a:buFont typeface="Arial" charset="0"/>
                        <a:defRPr kumimoji="1">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Verdana" charset="0"/>
                          <a:ea typeface="ＭＳ Ｐゴシック" charset="-128"/>
                        </a:rPr>
                        <a:t>指導案など資料</a:t>
                      </a:r>
                    </a:p>
                  </a:txBody>
                  <a:tcPr marL="91435" marR="91435" marT="45414" marB="454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charset="0"/>
                        <a:defRPr kumimoji="1" sz="2800">
                          <a:solidFill>
                            <a:schemeClr val="tx1"/>
                          </a:solidFill>
                          <a:latin typeface="Arial" charset="0"/>
                        </a:defRPr>
                      </a:lvl1pPr>
                      <a:lvl2pPr marL="742950" indent="-285750">
                        <a:spcBef>
                          <a:spcPct val="20000"/>
                        </a:spcBef>
                        <a:buFont typeface="Arial" charset="0"/>
                        <a:defRPr kumimoji="1" sz="2400">
                          <a:solidFill>
                            <a:schemeClr val="tx1"/>
                          </a:solidFill>
                          <a:latin typeface="Arial" charset="0"/>
                        </a:defRPr>
                      </a:lvl2pPr>
                      <a:lvl3pPr marL="1143000" indent="-228600">
                        <a:spcBef>
                          <a:spcPct val="20000"/>
                        </a:spcBef>
                        <a:buFont typeface="Arial" charset="0"/>
                        <a:defRPr kumimoji="1" sz="2000">
                          <a:solidFill>
                            <a:schemeClr val="tx1"/>
                          </a:solidFill>
                          <a:latin typeface="Arial" charset="0"/>
                        </a:defRPr>
                      </a:lvl3pPr>
                      <a:lvl4pPr marL="1600200" indent="-228600">
                        <a:spcBef>
                          <a:spcPct val="20000"/>
                        </a:spcBef>
                        <a:buFont typeface="Arial" charset="0"/>
                        <a:defRPr kumimoji="1">
                          <a:solidFill>
                            <a:schemeClr val="tx1"/>
                          </a:solidFill>
                          <a:latin typeface="Arial" charset="0"/>
                        </a:defRPr>
                      </a:lvl4pPr>
                      <a:lvl5pPr marL="2057400" indent="-228600">
                        <a:spcBef>
                          <a:spcPct val="20000"/>
                        </a:spcBef>
                        <a:buFont typeface="Arial" charset="0"/>
                        <a:defRPr kumimoji="1">
                          <a:solidFill>
                            <a:schemeClr val="tx1"/>
                          </a:solidFill>
                          <a:latin typeface="Arial" charset="0"/>
                        </a:defRPr>
                      </a:lvl5pPr>
                      <a:lvl6pPr marL="2514600" indent="-228600" eaLnBrk="0" fontAlgn="base" hangingPunct="0">
                        <a:spcBef>
                          <a:spcPct val="20000"/>
                        </a:spcBef>
                        <a:spcAft>
                          <a:spcPct val="0"/>
                        </a:spcAft>
                        <a:buFont typeface="Arial" charset="0"/>
                        <a:defRPr kumimoji="1">
                          <a:solidFill>
                            <a:schemeClr val="tx1"/>
                          </a:solidFill>
                          <a:latin typeface="Arial" charset="0"/>
                        </a:defRPr>
                      </a:lvl6pPr>
                      <a:lvl7pPr marL="2971800" indent="-228600" eaLnBrk="0" fontAlgn="base" hangingPunct="0">
                        <a:spcBef>
                          <a:spcPct val="20000"/>
                        </a:spcBef>
                        <a:spcAft>
                          <a:spcPct val="0"/>
                        </a:spcAft>
                        <a:buFont typeface="Arial" charset="0"/>
                        <a:defRPr kumimoji="1">
                          <a:solidFill>
                            <a:schemeClr val="tx1"/>
                          </a:solidFill>
                          <a:latin typeface="Arial" charset="0"/>
                        </a:defRPr>
                      </a:lvl7pPr>
                      <a:lvl8pPr marL="3429000" indent="-228600" eaLnBrk="0" fontAlgn="base" hangingPunct="0">
                        <a:spcBef>
                          <a:spcPct val="20000"/>
                        </a:spcBef>
                        <a:spcAft>
                          <a:spcPct val="0"/>
                        </a:spcAft>
                        <a:buFont typeface="Arial" charset="0"/>
                        <a:defRPr kumimoji="1">
                          <a:solidFill>
                            <a:schemeClr val="tx1"/>
                          </a:solidFill>
                          <a:latin typeface="Arial" charset="0"/>
                        </a:defRPr>
                      </a:lvl8pPr>
                      <a:lvl9pPr marL="3886200" indent="-228600" eaLnBrk="0" fontAlgn="base" hangingPunct="0">
                        <a:spcBef>
                          <a:spcPct val="20000"/>
                        </a:spcBef>
                        <a:spcAft>
                          <a:spcPct val="0"/>
                        </a:spcAft>
                        <a:buFont typeface="Arial" charset="0"/>
                        <a:defRPr kumimoji="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Verdana" charset="0"/>
                          <a:ea typeface="ＭＳ Ｐゴシック" charset="-128"/>
                        </a:rPr>
                        <a:t>道具・鑑賞</a:t>
                      </a:r>
                      <a:r>
                        <a:rPr kumimoji="1" lang="en-US" altLang="ja-JP" sz="900" b="0" i="0" u="none" strike="noStrike" cap="none" normalizeH="0" baseline="0" dirty="0" smtClean="0">
                          <a:ln>
                            <a:noFill/>
                          </a:ln>
                          <a:solidFill>
                            <a:schemeClr val="tx1"/>
                          </a:solidFill>
                          <a:effectLst/>
                          <a:latin typeface="Verdana" charset="0"/>
                          <a:ea typeface="ＭＳ Ｐゴシック" charset="-128"/>
                        </a:rPr>
                        <a:t>box</a:t>
                      </a:r>
                      <a:endParaRPr kumimoji="1" lang="ja-JP" altLang="en-US" sz="900" b="0" i="0" u="none" strike="noStrike" cap="none" normalizeH="0" baseline="0" dirty="0">
                        <a:ln>
                          <a:noFill/>
                        </a:ln>
                        <a:solidFill>
                          <a:schemeClr val="tx1"/>
                        </a:solidFill>
                        <a:effectLst/>
                        <a:latin typeface="Verdana" charset="0"/>
                        <a:ea typeface="ＭＳ Ｐゴシック" charset="-128"/>
                      </a:endParaRPr>
                    </a:p>
                  </a:txBody>
                  <a:tcPr marL="91435" marR="91435" marT="45414" marB="45414"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900" dirty="0" smtClean="0">
                          <a:solidFill>
                            <a:prstClr val="black"/>
                          </a:solidFill>
                          <a:latin typeface="Verdana" pitchFamily="34" charset="0"/>
                        </a:rPr>
                        <a:t>作成日</a:t>
                      </a:r>
                      <a:endParaRPr kumimoji="1" lang="ja-JP" altLang="en-US" sz="900" b="1" i="0" u="none" strike="noStrike" cap="none" normalizeH="0" baseline="0" dirty="0">
                        <a:ln>
                          <a:noFill/>
                        </a:ln>
                        <a:solidFill>
                          <a:schemeClr val="tx1"/>
                        </a:solidFill>
                        <a:effectLst/>
                        <a:latin typeface="Verdana" charset="0"/>
                        <a:ea typeface="ＭＳ Ｐゴシック" charset="-128"/>
                      </a:endParaRPr>
                    </a:p>
                  </a:txBody>
                  <a:tcPr marL="91435" marR="91435" marT="45414" marB="45414"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0"/>
                  </a:ext>
                </a:extLst>
              </a:tr>
              <a:tr h="258635">
                <a:tc vMerge="1">
                  <a:txBody>
                    <a:bodyPr/>
                    <a:lstStyle/>
                    <a:p>
                      <a:endParaRPr kumimoji="1" lang="ja-JP" altLang="en-US"/>
                    </a:p>
                  </a:txBody>
                  <a:tcPr/>
                </a:tc>
                <a:tc gridSpan="2">
                  <a:txBody>
                    <a:bodyPr/>
                    <a:lstStyle/>
                    <a:p>
                      <a:pPr algn="l" fontAlgn="base">
                        <a:spcAft>
                          <a:spcPts val="0"/>
                        </a:spcAft>
                      </a:pPr>
                      <a:r>
                        <a:rPr lang="ja-JP" altLang="en-US" sz="1100" kern="1200" dirty="0" smtClean="0">
                          <a:solidFill>
                            <a:srgbClr val="000000"/>
                          </a:solidFill>
                          <a:effectLst/>
                          <a:latin typeface="ＭＳ Ｐゴシック" panose="020B0600070205080204" pitchFamily="50" charset="-128"/>
                          <a:ea typeface="ＭＳ Ｐゴシック" panose="020B0600070205080204" pitchFamily="50" charset="-128"/>
                          <a:cs typeface="Arial"/>
                        </a:rPr>
                        <a:t>①</a:t>
                      </a:r>
                      <a:endParaRPr lang="ja-JP" altLang="ja-JP" sz="1100" kern="100" dirty="0">
                        <a:effectLst/>
                        <a:latin typeface="ＭＳ Ｐゴシック" panose="020B0600070205080204" pitchFamily="50" charset="-128"/>
                        <a:ea typeface="+mn-ea"/>
                        <a:cs typeface="Times New Roman"/>
                      </a:endParaRPr>
                    </a:p>
                  </a:txBody>
                  <a:tcPr marL="91498" marR="91498" marT="45467" marB="45467"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buFont typeface="Arial" charset="0"/>
                        <a:defRPr kumimoji="1" sz="2800">
                          <a:solidFill>
                            <a:schemeClr val="tx1"/>
                          </a:solidFill>
                          <a:latin typeface="Arial" charset="0"/>
                        </a:defRPr>
                      </a:lvl1pPr>
                      <a:lvl2pPr marL="742950" indent="-285750">
                        <a:spcBef>
                          <a:spcPct val="20000"/>
                        </a:spcBef>
                        <a:buFont typeface="Arial" charset="0"/>
                        <a:defRPr kumimoji="1" sz="2400">
                          <a:solidFill>
                            <a:schemeClr val="tx1"/>
                          </a:solidFill>
                          <a:latin typeface="Arial" charset="0"/>
                        </a:defRPr>
                      </a:lvl2pPr>
                      <a:lvl3pPr marL="1143000" indent="-228600">
                        <a:spcBef>
                          <a:spcPct val="20000"/>
                        </a:spcBef>
                        <a:buFont typeface="Arial" charset="0"/>
                        <a:defRPr kumimoji="1" sz="2000">
                          <a:solidFill>
                            <a:schemeClr val="tx1"/>
                          </a:solidFill>
                          <a:latin typeface="Arial" charset="0"/>
                        </a:defRPr>
                      </a:lvl3pPr>
                      <a:lvl4pPr marL="1600200" indent="-228600">
                        <a:spcBef>
                          <a:spcPct val="20000"/>
                        </a:spcBef>
                        <a:buFont typeface="Arial" charset="0"/>
                        <a:defRPr kumimoji="1">
                          <a:solidFill>
                            <a:schemeClr val="tx1"/>
                          </a:solidFill>
                          <a:latin typeface="Arial" charset="0"/>
                        </a:defRPr>
                      </a:lvl4pPr>
                      <a:lvl5pPr marL="2057400" indent="-228600">
                        <a:spcBef>
                          <a:spcPct val="20000"/>
                        </a:spcBef>
                        <a:buFont typeface="Arial" charset="0"/>
                        <a:defRPr kumimoji="1">
                          <a:solidFill>
                            <a:schemeClr val="tx1"/>
                          </a:solidFill>
                          <a:latin typeface="Arial" charset="0"/>
                        </a:defRPr>
                      </a:lvl5pPr>
                      <a:lvl6pPr marL="2514600" indent="-228600" eaLnBrk="0" fontAlgn="base" hangingPunct="0">
                        <a:spcBef>
                          <a:spcPct val="20000"/>
                        </a:spcBef>
                        <a:spcAft>
                          <a:spcPct val="0"/>
                        </a:spcAft>
                        <a:buFont typeface="Arial" charset="0"/>
                        <a:defRPr kumimoji="1">
                          <a:solidFill>
                            <a:schemeClr val="tx1"/>
                          </a:solidFill>
                          <a:latin typeface="Arial" charset="0"/>
                        </a:defRPr>
                      </a:lvl6pPr>
                      <a:lvl7pPr marL="2971800" indent="-228600" eaLnBrk="0" fontAlgn="base" hangingPunct="0">
                        <a:spcBef>
                          <a:spcPct val="20000"/>
                        </a:spcBef>
                        <a:spcAft>
                          <a:spcPct val="0"/>
                        </a:spcAft>
                        <a:buFont typeface="Arial" charset="0"/>
                        <a:defRPr kumimoji="1">
                          <a:solidFill>
                            <a:schemeClr val="tx1"/>
                          </a:solidFill>
                          <a:latin typeface="Arial" charset="0"/>
                        </a:defRPr>
                      </a:lvl7pPr>
                      <a:lvl8pPr marL="3429000" indent="-228600" eaLnBrk="0" fontAlgn="base" hangingPunct="0">
                        <a:spcBef>
                          <a:spcPct val="20000"/>
                        </a:spcBef>
                        <a:spcAft>
                          <a:spcPct val="0"/>
                        </a:spcAft>
                        <a:buFont typeface="Arial" charset="0"/>
                        <a:defRPr kumimoji="1">
                          <a:solidFill>
                            <a:schemeClr val="tx1"/>
                          </a:solidFill>
                          <a:latin typeface="Arial" charset="0"/>
                        </a:defRPr>
                      </a:lvl8pPr>
                      <a:lvl9pPr marL="3886200" indent="-228600" eaLnBrk="0" fontAlgn="base" hangingPunct="0">
                        <a:spcBef>
                          <a:spcPct val="20000"/>
                        </a:spcBef>
                        <a:spcAft>
                          <a:spcPct val="0"/>
                        </a:spcAft>
                        <a:buFont typeface="Arial" charset="0"/>
                        <a:defRPr kumimoji="1">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900" b="0" i="0" u="none" strike="noStrike" cap="none" normalizeH="0" baseline="0" dirty="0" smtClean="0">
                          <a:ln>
                            <a:noFill/>
                          </a:ln>
                          <a:solidFill>
                            <a:schemeClr val="tx1"/>
                          </a:solidFill>
                          <a:effectLst/>
                          <a:latin typeface="Calibri" charset="0"/>
                          <a:ea typeface="ＭＳ Ｐゴシック" charset="-128"/>
                        </a:rPr>
                        <a:t>時間</a:t>
                      </a:r>
                      <a:r>
                        <a:rPr kumimoji="0" lang="ja-JP" altLang="en-US" sz="900" b="0" i="0" u="none" strike="noStrike" cap="none" normalizeH="0" baseline="0" dirty="0" smtClean="0">
                          <a:ln>
                            <a:noFill/>
                          </a:ln>
                          <a:solidFill>
                            <a:schemeClr val="tx1"/>
                          </a:solidFill>
                          <a:effectLst/>
                          <a:latin typeface="Calibri" charset="0"/>
                          <a:ea typeface="ＭＳ Ｐゴシック" charset="-128"/>
                        </a:rPr>
                        <a:t>扱い（　～　時間目）</a:t>
                      </a:r>
                      <a:endParaRPr kumimoji="0" lang="ja-JP" altLang="en-US" sz="900" b="0" i="0" u="none" strike="noStrike" cap="none" normalizeH="0" baseline="0" dirty="0">
                        <a:ln>
                          <a:noFill/>
                        </a:ln>
                        <a:solidFill>
                          <a:schemeClr val="tx1"/>
                        </a:solidFill>
                        <a:effectLst/>
                        <a:latin typeface="Calibri" charset="0"/>
                        <a:ea typeface="ＭＳ Ｐゴシック" charset="-128"/>
                      </a:endParaRPr>
                    </a:p>
                  </a:txBody>
                  <a:tcPr marL="91435" marR="91435" marT="45414" marB="454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kumimoji="1" sz="2800">
                          <a:solidFill>
                            <a:schemeClr val="tx1"/>
                          </a:solidFill>
                          <a:latin typeface="Arial" charset="0"/>
                        </a:defRPr>
                      </a:lvl1pPr>
                      <a:lvl2pPr marL="742950" indent="-285750">
                        <a:spcBef>
                          <a:spcPct val="20000"/>
                        </a:spcBef>
                        <a:buFont typeface="Arial" charset="0"/>
                        <a:defRPr kumimoji="1" sz="2400">
                          <a:solidFill>
                            <a:schemeClr val="tx1"/>
                          </a:solidFill>
                          <a:latin typeface="Arial" charset="0"/>
                        </a:defRPr>
                      </a:lvl2pPr>
                      <a:lvl3pPr marL="1143000" indent="-228600">
                        <a:spcBef>
                          <a:spcPct val="20000"/>
                        </a:spcBef>
                        <a:buFont typeface="Arial" charset="0"/>
                        <a:defRPr kumimoji="1" sz="2000">
                          <a:solidFill>
                            <a:schemeClr val="tx1"/>
                          </a:solidFill>
                          <a:latin typeface="Arial" charset="0"/>
                        </a:defRPr>
                      </a:lvl3pPr>
                      <a:lvl4pPr marL="1600200" indent="-228600">
                        <a:spcBef>
                          <a:spcPct val="20000"/>
                        </a:spcBef>
                        <a:buFont typeface="Arial" charset="0"/>
                        <a:defRPr kumimoji="1">
                          <a:solidFill>
                            <a:schemeClr val="tx1"/>
                          </a:solidFill>
                          <a:latin typeface="Arial" charset="0"/>
                        </a:defRPr>
                      </a:lvl4pPr>
                      <a:lvl5pPr marL="2057400" indent="-228600">
                        <a:spcBef>
                          <a:spcPct val="20000"/>
                        </a:spcBef>
                        <a:buFont typeface="Arial" charset="0"/>
                        <a:defRPr kumimoji="1">
                          <a:solidFill>
                            <a:schemeClr val="tx1"/>
                          </a:solidFill>
                          <a:latin typeface="Arial" charset="0"/>
                        </a:defRPr>
                      </a:lvl5pPr>
                      <a:lvl6pPr marL="2514600" indent="-228600" eaLnBrk="0" fontAlgn="base" hangingPunct="0">
                        <a:spcBef>
                          <a:spcPct val="20000"/>
                        </a:spcBef>
                        <a:spcAft>
                          <a:spcPct val="0"/>
                        </a:spcAft>
                        <a:buFont typeface="Arial" charset="0"/>
                        <a:defRPr kumimoji="1">
                          <a:solidFill>
                            <a:schemeClr val="tx1"/>
                          </a:solidFill>
                          <a:latin typeface="Arial" charset="0"/>
                        </a:defRPr>
                      </a:lvl6pPr>
                      <a:lvl7pPr marL="2971800" indent="-228600" eaLnBrk="0" fontAlgn="base" hangingPunct="0">
                        <a:spcBef>
                          <a:spcPct val="20000"/>
                        </a:spcBef>
                        <a:spcAft>
                          <a:spcPct val="0"/>
                        </a:spcAft>
                        <a:buFont typeface="Arial" charset="0"/>
                        <a:defRPr kumimoji="1">
                          <a:solidFill>
                            <a:schemeClr val="tx1"/>
                          </a:solidFill>
                          <a:latin typeface="Arial" charset="0"/>
                        </a:defRPr>
                      </a:lvl7pPr>
                      <a:lvl8pPr marL="3429000" indent="-228600" eaLnBrk="0" fontAlgn="base" hangingPunct="0">
                        <a:spcBef>
                          <a:spcPct val="20000"/>
                        </a:spcBef>
                        <a:spcAft>
                          <a:spcPct val="0"/>
                        </a:spcAft>
                        <a:buFont typeface="Arial" charset="0"/>
                        <a:defRPr kumimoji="1">
                          <a:solidFill>
                            <a:schemeClr val="tx1"/>
                          </a:solidFill>
                          <a:latin typeface="Arial" charset="0"/>
                        </a:defRPr>
                      </a:lvl8pPr>
                      <a:lvl9pPr marL="3886200" indent="-228600" eaLnBrk="0" fontAlgn="base" hangingPunct="0">
                        <a:spcBef>
                          <a:spcPct val="20000"/>
                        </a:spcBef>
                        <a:spcAft>
                          <a:spcPct val="0"/>
                        </a:spcAft>
                        <a:buFont typeface="Arial" charset="0"/>
                        <a:defRPr kumimoji="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smtClean="0">
                          <a:ln>
                            <a:noFill/>
                          </a:ln>
                          <a:solidFill>
                            <a:schemeClr val="tx1"/>
                          </a:solidFill>
                          <a:effectLst/>
                          <a:latin typeface="Verdana" charset="0"/>
                          <a:ea typeface="ＭＳ Ｐゴシック" charset="-128"/>
                        </a:rPr>
                        <a:t>ある　なし</a:t>
                      </a:r>
                    </a:p>
                  </a:txBody>
                  <a:tcPr marL="91435" marR="91435" marT="45414" marB="454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kumimoji="1" sz="2800">
                          <a:solidFill>
                            <a:schemeClr val="tx1"/>
                          </a:solidFill>
                          <a:latin typeface="Arial" charset="0"/>
                        </a:defRPr>
                      </a:lvl1pPr>
                      <a:lvl2pPr marL="742950" indent="-285750">
                        <a:spcBef>
                          <a:spcPct val="20000"/>
                        </a:spcBef>
                        <a:buFont typeface="Arial" charset="0"/>
                        <a:defRPr kumimoji="1" sz="2400">
                          <a:solidFill>
                            <a:schemeClr val="tx1"/>
                          </a:solidFill>
                          <a:latin typeface="Arial" charset="0"/>
                        </a:defRPr>
                      </a:lvl2pPr>
                      <a:lvl3pPr marL="1143000" indent="-228600">
                        <a:spcBef>
                          <a:spcPct val="20000"/>
                        </a:spcBef>
                        <a:buFont typeface="Arial" charset="0"/>
                        <a:defRPr kumimoji="1" sz="2000">
                          <a:solidFill>
                            <a:schemeClr val="tx1"/>
                          </a:solidFill>
                          <a:latin typeface="Arial" charset="0"/>
                        </a:defRPr>
                      </a:lvl3pPr>
                      <a:lvl4pPr marL="1600200" indent="-228600">
                        <a:spcBef>
                          <a:spcPct val="20000"/>
                        </a:spcBef>
                        <a:buFont typeface="Arial" charset="0"/>
                        <a:defRPr kumimoji="1">
                          <a:solidFill>
                            <a:schemeClr val="tx1"/>
                          </a:solidFill>
                          <a:latin typeface="Arial" charset="0"/>
                        </a:defRPr>
                      </a:lvl4pPr>
                      <a:lvl5pPr marL="2057400" indent="-228600">
                        <a:spcBef>
                          <a:spcPct val="20000"/>
                        </a:spcBef>
                        <a:buFont typeface="Arial" charset="0"/>
                        <a:defRPr kumimoji="1">
                          <a:solidFill>
                            <a:schemeClr val="tx1"/>
                          </a:solidFill>
                          <a:latin typeface="Arial" charset="0"/>
                        </a:defRPr>
                      </a:lvl5pPr>
                      <a:lvl6pPr marL="2514600" indent="-228600" eaLnBrk="0" fontAlgn="base" hangingPunct="0">
                        <a:spcBef>
                          <a:spcPct val="20000"/>
                        </a:spcBef>
                        <a:spcAft>
                          <a:spcPct val="0"/>
                        </a:spcAft>
                        <a:buFont typeface="Arial" charset="0"/>
                        <a:defRPr kumimoji="1">
                          <a:solidFill>
                            <a:schemeClr val="tx1"/>
                          </a:solidFill>
                          <a:latin typeface="Arial" charset="0"/>
                        </a:defRPr>
                      </a:lvl6pPr>
                      <a:lvl7pPr marL="2971800" indent="-228600" eaLnBrk="0" fontAlgn="base" hangingPunct="0">
                        <a:spcBef>
                          <a:spcPct val="20000"/>
                        </a:spcBef>
                        <a:spcAft>
                          <a:spcPct val="0"/>
                        </a:spcAft>
                        <a:buFont typeface="Arial" charset="0"/>
                        <a:defRPr kumimoji="1">
                          <a:solidFill>
                            <a:schemeClr val="tx1"/>
                          </a:solidFill>
                          <a:latin typeface="Arial" charset="0"/>
                        </a:defRPr>
                      </a:lvl7pPr>
                      <a:lvl8pPr marL="3429000" indent="-228600" eaLnBrk="0" fontAlgn="base" hangingPunct="0">
                        <a:spcBef>
                          <a:spcPct val="20000"/>
                        </a:spcBef>
                        <a:spcAft>
                          <a:spcPct val="0"/>
                        </a:spcAft>
                        <a:buFont typeface="Arial" charset="0"/>
                        <a:defRPr kumimoji="1">
                          <a:solidFill>
                            <a:schemeClr val="tx1"/>
                          </a:solidFill>
                          <a:latin typeface="Arial" charset="0"/>
                        </a:defRPr>
                      </a:lvl8pPr>
                      <a:lvl9pPr marL="3886200" indent="-228600" eaLnBrk="0" fontAlgn="base" hangingPunct="0">
                        <a:spcBef>
                          <a:spcPct val="20000"/>
                        </a:spcBef>
                        <a:spcAft>
                          <a:spcPct val="0"/>
                        </a:spcAft>
                        <a:buFont typeface="Arial" charset="0"/>
                        <a:defRPr kumimoji="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Verdana" charset="0"/>
                          <a:ea typeface="ＭＳ Ｐゴシック" charset="-128"/>
                        </a:rPr>
                        <a:t>ある　なし</a:t>
                      </a:r>
                    </a:p>
                  </a:txBody>
                  <a:tcPr marL="91435" marR="91435" marT="45414" marB="45414"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900" dirty="0" smtClean="0">
                          <a:solidFill>
                            <a:prstClr val="black"/>
                          </a:solidFill>
                          <a:latin typeface="Verdana" pitchFamily="34" charset="0"/>
                        </a:rPr>
                        <a:t>R</a:t>
                      </a:r>
                      <a:r>
                        <a:rPr lang="ja-JP" altLang="en-US" sz="900" dirty="0" smtClean="0">
                          <a:solidFill>
                            <a:prstClr val="black"/>
                          </a:solidFill>
                          <a:latin typeface="Verdana" pitchFamily="34" charset="0"/>
                        </a:rPr>
                        <a:t>　</a:t>
                      </a:r>
                      <a:r>
                        <a:rPr lang="en-US" altLang="ja-JP" sz="900" dirty="0" smtClean="0">
                          <a:solidFill>
                            <a:prstClr val="black"/>
                          </a:solidFill>
                          <a:latin typeface="Verdana" pitchFamily="34" charset="0"/>
                        </a:rPr>
                        <a:t>.</a:t>
                      </a:r>
                      <a:r>
                        <a:rPr lang="ja-JP" altLang="en-US" sz="900" dirty="0" smtClean="0">
                          <a:solidFill>
                            <a:prstClr val="black"/>
                          </a:solidFill>
                          <a:latin typeface="Verdana" pitchFamily="34" charset="0"/>
                        </a:rPr>
                        <a:t>　</a:t>
                      </a:r>
                      <a:r>
                        <a:rPr lang="en-US" altLang="ja-JP" sz="900" dirty="0" smtClean="0">
                          <a:solidFill>
                            <a:prstClr val="black"/>
                          </a:solidFill>
                          <a:latin typeface="Verdana" pitchFamily="34" charset="0"/>
                        </a:rPr>
                        <a:t>.</a:t>
                      </a:r>
                      <a:endParaRPr lang="ja-JP" altLang="en-US" sz="1050" dirty="0" smtClean="0">
                        <a:solidFill>
                          <a:prstClr val="black"/>
                        </a:solidFill>
                        <a:latin typeface="Verdana" pitchFamily="34" charset="0"/>
                      </a:endParaRPr>
                    </a:p>
                  </a:txBody>
                  <a:tcPr marL="91435" marR="91435" marT="45414" marB="45414"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38" name="Group 271"/>
          <p:cNvGraphicFramePr>
            <a:graphicFrameLocks noGrp="1"/>
          </p:cNvGraphicFramePr>
          <p:nvPr>
            <p:extLst>
              <p:ext uri="{D42A27DB-BD31-4B8C-83A1-F6EECF244321}">
                <p14:modId xmlns:p14="http://schemas.microsoft.com/office/powerpoint/2010/main" val="893804053"/>
              </p:ext>
            </p:extLst>
          </p:nvPr>
        </p:nvGraphicFramePr>
        <p:xfrm>
          <a:off x="2986088" y="1111250"/>
          <a:ext cx="6003925" cy="5630117"/>
        </p:xfrm>
        <a:graphic>
          <a:graphicData uri="http://schemas.openxmlformats.org/drawingml/2006/table">
            <a:tbl>
              <a:tblPr/>
              <a:tblGrid>
                <a:gridCol w="2539334">
                  <a:extLst>
                    <a:ext uri="{9D8B030D-6E8A-4147-A177-3AD203B41FA5}">
                      <a16:colId xmlns:a16="http://schemas.microsoft.com/office/drawing/2014/main" val="20000"/>
                    </a:ext>
                  </a:extLst>
                </a:gridCol>
                <a:gridCol w="3464591">
                  <a:extLst>
                    <a:ext uri="{9D8B030D-6E8A-4147-A177-3AD203B41FA5}">
                      <a16:colId xmlns:a16="http://schemas.microsoft.com/office/drawing/2014/main" val="20001"/>
                    </a:ext>
                  </a:extLst>
                </a:gridCol>
              </a:tblGrid>
              <a:tr h="419697">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200" b="1" i="0" u="none" strike="noStrike" cap="none" normalizeH="0" baseline="0" dirty="0">
                          <a:ln>
                            <a:noFill/>
                          </a:ln>
                          <a:solidFill>
                            <a:srgbClr val="000000"/>
                          </a:solidFill>
                          <a:effectLst/>
                          <a:latin typeface="ＭＳ Ｐゴシック" charset="-128"/>
                          <a:ea typeface="ＭＳ Ｐゴシック" charset="-128"/>
                        </a:rPr>
                        <a:t>　　</a:t>
                      </a:r>
                      <a:r>
                        <a:rPr kumimoji="0" lang="ja-JP" altLang="en-US" sz="1000" b="1" i="0" u="none" strike="noStrike" kern="1200" cap="none" normalizeH="0" baseline="0" dirty="0">
                          <a:ln>
                            <a:noFill/>
                          </a:ln>
                          <a:solidFill>
                            <a:srgbClr val="000000"/>
                          </a:solidFill>
                          <a:effectLst/>
                          <a:latin typeface="ＭＳ Ｐゴシック" charset="-128"/>
                          <a:ea typeface="ＭＳ Ｐゴシック" charset="-128"/>
                          <a:cs typeface="+mn-cs"/>
                        </a:rPr>
                        <a:t>　</a:t>
                      </a:r>
                      <a:r>
                        <a:rPr kumimoji="0" lang="ja-JP" altLang="en-US" sz="1000" b="1" i="0" u="none" strike="noStrike" kern="1200" cap="none" normalizeH="0" baseline="0" dirty="0" smtClean="0">
                          <a:ln>
                            <a:noFill/>
                          </a:ln>
                          <a:solidFill>
                            <a:srgbClr val="000000"/>
                          </a:solidFill>
                          <a:effectLst/>
                          <a:latin typeface="ＭＳ Ｐゴシック" charset="-128"/>
                          <a:ea typeface="ＭＳ Ｐゴシック" charset="-128"/>
                          <a:cs typeface="+mn-cs"/>
                        </a:rPr>
                        <a:t>　資質・能力とつながる活動の要点</a:t>
                      </a:r>
                      <a:endParaRPr kumimoji="0" lang="en-US" altLang="ja-JP" sz="1000" b="1" i="0" u="none" strike="noStrike" kern="1200" cap="none" normalizeH="0" baseline="0" dirty="0" smtClean="0">
                        <a:ln>
                          <a:noFill/>
                        </a:ln>
                        <a:solidFill>
                          <a:srgbClr val="000000"/>
                        </a:solidFill>
                        <a:effectLst/>
                        <a:latin typeface="ＭＳ Ｐゴシック" charset="-128"/>
                        <a:ea typeface="ＭＳ Ｐゴシック" charset="-128"/>
                        <a:cs typeface="+mn-cs"/>
                      </a:endParaRPr>
                    </a:p>
                  </a:txBody>
                  <a:tcPr marL="91471" marR="91471" marT="45590" marB="4559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200" b="1" i="0" u="none" strike="noStrike" cap="none" normalizeH="0" baseline="0" dirty="0">
                          <a:ln>
                            <a:noFill/>
                          </a:ln>
                          <a:solidFill>
                            <a:srgbClr val="000000"/>
                          </a:solidFill>
                          <a:effectLst/>
                          <a:latin typeface="ＭＳ Ｐゴシック" charset="-128"/>
                          <a:ea typeface="ＭＳ Ｐゴシック" charset="-128"/>
                          <a:cs typeface="Times New Roman" pitchFamily="18" charset="0"/>
                        </a:rPr>
                        <a:t>　　　</a:t>
                      </a:r>
                      <a:r>
                        <a:rPr kumimoji="0" lang="ja-JP" altLang="en-US" sz="1200" b="1" i="0" u="none" strike="noStrike" cap="none" normalizeH="0" baseline="0" dirty="0" smtClean="0">
                          <a:ln>
                            <a:noFill/>
                          </a:ln>
                          <a:solidFill>
                            <a:srgbClr val="000000"/>
                          </a:solidFill>
                          <a:effectLst/>
                          <a:latin typeface="ＭＳ Ｐゴシック" charset="-128"/>
                          <a:ea typeface="ＭＳ Ｐゴシック" charset="-128"/>
                          <a:cs typeface="Times New Roman" pitchFamily="18" charset="0"/>
                        </a:rPr>
                        <a:t>　</a:t>
                      </a:r>
                      <a:r>
                        <a:rPr kumimoji="0" lang="ja-JP" altLang="en-US" sz="1000" b="1" i="0" u="none" strike="noStrike" cap="none" normalizeH="0" baseline="0" dirty="0" smtClean="0">
                          <a:ln>
                            <a:noFill/>
                          </a:ln>
                          <a:solidFill>
                            <a:srgbClr val="000000"/>
                          </a:solidFill>
                          <a:effectLst/>
                          <a:latin typeface="ＭＳ Ｐゴシック" charset="-128"/>
                          <a:ea typeface="ＭＳ Ｐゴシック" charset="-128"/>
                          <a:cs typeface="Times New Roman" pitchFamily="18" charset="0"/>
                        </a:rPr>
                        <a:t>活動内容</a:t>
                      </a:r>
                      <a:endParaRPr kumimoji="0" lang="ja-JP" altLang="en-US" sz="1000" b="1" i="0" u="none" strike="noStrike" cap="none" normalizeH="0" baseline="0" dirty="0">
                        <a:ln>
                          <a:noFill/>
                        </a:ln>
                        <a:solidFill>
                          <a:srgbClr val="FF0000"/>
                        </a:solidFill>
                        <a:effectLst/>
                        <a:latin typeface="ＭＳ Ｐゴシック" charset="-128"/>
                        <a:ea typeface="ＭＳ Ｐゴシック" charset="-128"/>
                        <a:cs typeface="Times New Roman" pitchFamily="18" charset="0"/>
                      </a:endParaRPr>
                    </a:p>
                  </a:txBody>
                  <a:tcPr marL="91471" marR="91471" marT="45590" marB="4559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1409727">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ja-JP" altLang="ja-JP" sz="1100" kern="100" dirty="0" smtClean="0">
                        <a:effectLst/>
                        <a:latin typeface="ＭＳ Ｐゴシック" panose="020B0600070205080204" pitchFamily="50" charset="-128"/>
                        <a:ea typeface="+mn-ea"/>
                        <a:cs typeface="Times New Roman"/>
                      </a:endParaRPr>
                    </a:p>
                  </a:txBody>
                  <a:tcPr marL="91471" marR="91471" marT="45590" marB="45590"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1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91471" marR="91471" marT="45590" marB="45590"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60964">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Calibri" pitchFamily="34" charset="0"/>
                          <a:ea typeface="ＭＳ Ｐゴシック" charset="-128"/>
                        </a:rPr>
                        <a:t>　　　　　　</a:t>
                      </a:r>
                      <a:r>
                        <a:rPr kumimoji="1" lang="ja-JP" altLang="en-US" sz="1000" b="1" i="0" u="none" strike="noStrike" cap="none" normalizeH="0" baseline="0" dirty="0" smtClean="0">
                          <a:ln>
                            <a:noFill/>
                          </a:ln>
                          <a:solidFill>
                            <a:schemeClr val="tx1"/>
                          </a:solidFill>
                          <a:effectLst/>
                          <a:latin typeface="Calibri" pitchFamily="34" charset="0"/>
                          <a:ea typeface="ＭＳ Ｐゴシック" charset="-128"/>
                        </a:rPr>
                        <a:t>授業づくりの要点</a:t>
                      </a:r>
                    </a:p>
                  </a:txBody>
                  <a:tcPr marL="91471" marR="91471" marT="45590" marB="4559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h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000" b="0" i="0" u="none" strike="noStrike" cap="none" normalizeH="0" baseline="0" dirty="0" smtClean="0">
                        <a:ln>
                          <a:noFill/>
                        </a:ln>
                        <a:solidFill>
                          <a:schemeClr val="tx1"/>
                        </a:solidFill>
                        <a:effectLst/>
                        <a:latin typeface="Calibri" pitchFamily="34" charset="0"/>
                        <a:ea typeface="ＭＳ Ｐゴシック" charset="-128"/>
                      </a:endParaRPr>
                    </a:p>
                  </a:txBody>
                  <a:tcPr marL="91476" marR="91476" marT="45582" marB="45582"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539729">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Calibri" pitchFamily="34" charset="0"/>
                          <a:ea typeface="ＭＳ Ｐゴシック" charset="-128"/>
                        </a:rPr>
                        <a:t>　　</a:t>
                      </a: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Calibri" pitchFamily="34" charset="0"/>
                          <a:ea typeface="ＭＳ Ｐゴシック" charset="-128"/>
                        </a:rPr>
                        <a:t>　　　　　　　　　　　　　　　　　　</a:t>
                      </a: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Calibri" pitchFamily="34" charset="0"/>
                          <a:ea typeface="ＭＳ Ｐゴシック" charset="-128"/>
                        </a:rPr>
                        <a:t>　　　　　　　　　　　　　　　　　　　　　　　　　　　　　　　　　　　　　　　　　</a:t>
                      </a: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txBody>
                  <a:tcPr marL="91471" marR="91471" marT="45590" marB="4559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000" b="0" i="0" u="none" strike="noStrike" cap="none" normalizeH="0" baseline="0" dirty="0" smtClean="0">
                        <a:ln>
                          <a:noFill/>
                        </a:ln>
                        <a:solidFill>
                          <a:schemeClr val="tx1"/>
                        </a:solidFill>
                        <a:effectLst/>
                        <a:latin typeface="Calibri" pitchFamily="34" charset="0"/>
                        <a:ea typeface="ＭＳ Ｐゴシック" charset="-128"/>
                      </a:endParaRPr>
                    </a:p>
                  </a:txBody>
                  <a:tcPr marL="91476" marR="91476" marT="45582" marB="45582"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37" name="Group 165"/>
          <p:cNvGraphicFramePr>
            <a:graphicFrameLocks noGrp="1"/>
          </p:cNvGraphicFramePr>
          <p:nvPr>
            <p:extLst>
              <p:ext uri="{D42A27DB-BD31-4B8C-83A1-F6EECF244321}">
                <p14:modId xmlns:p14="http://schemas.microsoft.com/office/powerpoint/2010/main" val="853287625"/>
              </p:ext>
            </p:extLst>
          </p:nvPr>
        </p:nvGraphicFramePr>
        <p:xfrm>
          <a:off x="123032" y="1111251"/>
          <a:ext cx="2800078" cy="3386436"/>
        </p:xfrm>
        <a:graphic>
          <a:graphicData uri="http://schemas.openxmlformats.org/drawingml/2006/table">
            <a:tbl>
              <a:tblPr bandCol="1"/>
              <a:tblGrid>
                <a:gridCol w="120981">
                  <a:extLst>
                    <a:ext uri="{9D8B030D-6E8A-4147-A177-3AD203B41FA5}">
                      <a16:colId xmlns:a16="http://schemas.microsoft.com/office/drawing/2014/main" val="20000"/>
                    </a:ext>
                  </a:extLst>
                </a:gridCol>
                <a:gridCol w="145092">
                  <a:extLst>
                    <a:ext uri="{9D8B030D-6E8A-4147-A177-3AD203B41FA5}">
                      <a16:colId xmlns:a16="http://schemas.microsoft.com/office/drawing/2014/main" val="20001"/>
                    </a:ext>
                  </a:extLst>
                </a:gridCol>
                <a:gridCol w="140618">
                  <a:extLst>
                    <a:ext uri="{9D8B030D-6E8A-4147-A177-3AD203B41FA5}">
                      <a16:colId xmlns:a16="http://schemas.microsoft.com/office/drawing/2014/main" val="3740382228"/>
                    </a:ext>
                  </a:extLst>
                </a:gridCol>
                <a:gridCol w="162868">
                  <a:extLst>
                    <a:ext uri="{9D8B030D-6E8A-4147-A177-3AD203B41FA5}">
                      <a16:colId xmlns:a16="http://schemas.microsoft.com/office/drawing/2014/main" val="3508286439"/>
                    </a:ext>
                  </a:extLst>
                </a:gridCol>
                <a:gridCol w="48059">
                  <a:extLst>
                    <a:ext uri="{9D8B030D-6E8A-4147-A177-3AD203B41FA5}">
                      <a16:colId xmlns:a16="http://schemas.microsoft.com/office/drawing/2014/main" val="2757078843"/>
                    </a:ext>
                  </a:extLst>
                </a:gridCol>
                <a:gridCol w="69419">
                  <a:extLst>
                    <a:ext uri="{9D8B030D-6E8A-4147-A177-3AD203B41FA5}">
                      <a16:colId xmlns:a16="http://schemas.microsoft.com/office/drawing/2014/main" val="2229520088"/>
                    </a:ext>
                  </a:extLst>
                </a:gridCol>
                <a:gridCol w="141507">
                  <a:extLst>
                    <a:ext uri="{9D8B030D-6E8A-4147-A177-3AD203B41FA5}">
                      <a16:colId xmlns:a16="http://schemas.microsoft.com/office/drawing/2014/main" val="932570964"/>
                    </a:ext>
                  </a:extLst>
                </a:gridCol>
                <a:gridCol w="210927">
                  <a:extLst>
                    <a:ext uri="{9D8B030D-6E8A-4147-A177-3AD203B41FA5}">
                      <a16:colId xmlns:a16="http://schemas.microsoft.com/office/drawing/2014/main" val="4199481403"/>
                    </a:ext>
                  </a:extLst>
                </a:gridCol>
                <a:gridCol w="112887">
                  <a:extLst>
                    <a:ext uri="{9D8B030D-6E8A-4147-A177-3AD203B41FA5}">
                      <a16:colId xmlns:a16="http://schemas.microsoft.com/office/drawing/2014/main" val="20004"/>
                    </a:ext>
                  </a:extLst>
                </a:gridCol>
                <a:gridCol w="98039">
                  <a:extLst>
                    <a:ext uri="{9D8B030D-6E8A-4147-A177-3AD203B41FA5}">
                      <a16:colId xmlns:a16="http://schemas.microsoft.com/office/drawing/2014/main" val="745987750"/>
                    </a:ext>
                  </a:extLst>
                </a:gridCol>
                <a:gridCol w="62668">
                  <a:extLst>
                    <a:ext uri="{9D8B030D-6E8A-4147-A177-3AD203B41FA5}">
                      <a16:colId xmlns:a16="http://schemas.microsoft.com/office/drawing/2014/main" val="3905890171"/>
                    </a:ext>
                  </a:extLst>
                </a:gridCol>
                <a:gridCol w="27371">
                  <a:extLst>
                    <a:ext uri="{9D8B030D-6E8A-4147-A177-3AD203B41FA5}">
                      <a16:colId xmlns:a16="http://schemas.microsoft.com/office/drawing/2014/main" val="3780888487"/>
                    </a:ext>
                  </a:extLst>
                </a:gridCol>
                <a:gridCol w="157102">
                  <a:extLst>
                    <a:ext uri="{9D8B030D-6E8A-4147-A177-3AD203B41FA5}">
                      <a16:colId xmlns:a16="http://schemas.microsoft.com/office/drawing/2014/main" val="1566979419"/>
                    </a:ext>
                  </a:extLst>
                </a:gridCol>
                <a:gridCol w="62680">
                  <a:extLst>
                    <a:ext uri="{9D8B030D-6E8A-4147-A177-3AD203B41FA5}">
                      <a16:colId xmlns:a16="http://schemas.microsoft.com/office/drawing/2014/main" val="1286313339"/>
                    </a:ext>
                  </a:extLst>
                </a:gridCol>
                <a:gridCol w="81183">
                  <a:extLst>
                    <a:ext uri="{9D8B030D-6E8A-4147-A177-3AD203B41FA5}">
                      <a16:colId xmlns:a16="http://schemas.microsoft.com/office/drawing/2014/main" val="1427273429"/>
                    </a:ext>
                  </a:extLst>
                </a:gridCol>
                <a:gridCol w="57097">
                  <a:extLst>
                    <a:ext uri="{9D8B030D-6E8A-4147-A177-3AD203B41FA5}">
                      <a16:colId xmlns:a16="http://schemas.microsoft.com/office/drawing/2014/main" val="3877628610"/>
                    </a:ext>
                  </a:extLst>
                </a:gridCol>
                <a:gridCol w="200960">
                  <a:extLst>
                    <a:ext uri="{9D8B030D-6E8A-4147-A177-3AD203B41FA5}">
                      <a16:colId xmlns:a16="http://schemas.microsoft.com/office/drawing/2014/main" val="2776269064"/>
                    </a:ext>
                  </a:extLst>
                </a:gridCol>
                <a:gridCol w="25400">
                  <a:extLst>
                    <a:ext uri="{9D8B030D-6E8A-4147-A177-3AD203B41FA5}">
                      <a16:colId xmlns:a16="http://schemas.microsoft.com/office/drawing/2014/main" val="2775661204"/>
                    </a:ext>
                  </a:extLst>
                </a:gridCol>
                <a:gridCol w="25400">
                  <a:extLst>
                    <a:ext uri="{9D8B030D-6E8A-4147-A177-3AD203B41FA5}">
                      <a16:colId xmlns:a16="http://schemas.microsoft.com/office/drawing/2014/main" val="1664011738"/>
                    </a:ext>
                  </a:extLst>
                </a:gridCol>
                <a:gridCol w="40579">
                  <a:extLst>
                    <a:ext uri="{9D8B030D-6E8A-4147-A177-3AD203B41FA5}">
                      <a16:colId xmlns:a16="http://schemas.microsoft.com/office/drawing/2014/main" val="20008"/>
                    </a:ext>
                  </a:extLst>
                </a:gridCol>
                <a:gridCol w="65735">
                  <a:extLst>
                    <a:ext uri="{9D8B030D-6E8A-4147-A177-3AD203B41FA5}">
                      <a16:colId xmlns:a16="http://schemas.microsoft.com/office/drawing/2014/main" val="3192318780"/>
                    </a:ext>
                  </a:extLst>
                </a:gridCol>
                <a:gridCol w="54624">
                  <a:extLst>
                    <a:ext uri="{9D8B030D-6E8A-4147-A177-3AD203B41FA5}">
                      <a16:colId xmlns:a16="http://schemas.microsoft.com/office/drawing/2014/main" val="525994830"/>
                    </a:ext>
                  </a:extLst>
                </a:gridCol>
                <a:gridCol w="122335">
                  <a:extLst>
                    <a:ext uri="{9D8B030D-6E8A-4147-A177-3AD203B41FA5}">
                      <a16:colId xmlns:a16="http://schemas.microsoft.com/office/drawing/2014/main" val="1651183171"/>
                    </a:ext>
                  </a:extLst>
                </a:gridCol>
                <a:gridCol w="63403">
                  <a:extLst>
                    <a:ext uri="{9D8B030D-6E8A-4147-A177-3AD203B41FA5}">
                      <a16:colId xmlns:a16="http://schemas.microsoft.com/office/drawing/2014/main" val="1939580681"/>
                    </a:ext>
                  </a:extLst>
                </a:gridCol>
                <a:gridCol w="70217">
                  <a:extLst>
                    <a:ext uri="{9D8B030D-6E8A-4147-A177-3AD203B41FA5}">
                      <a16:colId xmlns:a16="http://schemas.microsoft.com/office/drawing/2014/main" val="20010"/>
                    </a:ext>
                  </a:extLst>
                </a:gridCol>
                <a:gridCol w="149654">
                  <a:extLst>
                    <a:ext uri="{9D8B030D-6E8A-4147-A177-3AD203B41FA5}">
                      <a16:colId xmlns:a16="http://schemas.microsoft.com/office/drawing/2014/main" val="3601466051"/>
                    </a:ext>
                  </a:extLst>
                </a:gridCol>
                <a:gridCol w="283273">
                  <a:extLst>
                    <a:ext uri="{9D8B030D-6E8A-4147-A177-3AD203B41FA5}">
                      <a16:colId xmlns:a16="http://schemas.microsoft.com/office/drawing/2014/main" val="980286720"/>
                    </a:ext>
                  </a:extLst>
                </a:gridCol>
              </a:tblGrid>
              <a:tr h="252397">
                <a:tc gridSpan="27">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100" b="1" i="0" u="none" strike="noStrike" cap="none" normalizeH="0" baseline="0" dirty="0" smtClean="0">
                          <a:ln>
                            <a:noFill/>
                          </a:ln>
                          <a:solidFill>
                            <a:srgbClr val="000000"/>
                          </a:solidFill>
                          <a:effectLst/>
                          <a:latin typeface="ＭＳ Ｐゴシック" charset="-128"/>
                          <a:ea typeface="ＭＳ Ｐゴシック" charset="-128"/>
                        </a:rPr>
                        <a:t>高校美術</a:t>
                      </a:r>
                      <a:r>
                        <a:rPr kumimoji="0" lang="en-US" altLang="ja-JP" sz="1100" b="1" i="0" u="none" strike="noStrike" cap="none" normalizeH="0" baseline="0" dirty="0" smtClean="0">
                          <a:ln>
                            <a:noFill/>
                          </a:ln>
                          <a:solidFill>
                            <a:srgbClr val="000000"/>
                          </a:solidFill>
                          <a:effectLst/>
                          <a:latin typeface="ＭＳ Ｐゴシック" charset="-128"/>
                          <a:ea typeface="ＭＳ Ｐゴシック" charset="-128"/>
                        </a:rPr>
                        <a:t>Ⅰ</a:t>
                      </a:r>
                      <a:r>
                        <a:rPr kumimoji="0" lang="ja-JP" altLang="en-US" sz="1100" b="1" i="0" u="none" strike="noStrike" cap="none" normalizeH="0" baseline="0" dirty="0" smtClean="0">
                          <a:ln>
                            <a:noFill/>
                          </a:ln>
                          <a:solidFill>
                            <a:srgbClr val="000000"/>
                          </a:solidFill>
                          <a:effectLst/>
                          <a:latin typeface="ＭＳ Ｐゴシック" charset="-128"/>
                          <a:ea typeface="ＭＳ Ｐゴシック" charset="-128"/>
                        </a:rPr>
                        <a:t>の指導項目</a:t>
                      </a:r>
                      <a:endParaRPr kumimoji="0" lang="ja-JP" altLang="en-US" sz="1000" b="1" i="0" u="none" strike="noStrike" cap="none" normalizeH="0" baseline="0" dirty="0" smtClean="0">
                        <a:ln>
                          <a:noFill/>
                        </a:ln>
                        <a:solidFill>
                          <a:srgbClr val="000000"/>
                        </a:solidFill>
                        <a:effectLst/>
                        <a:latin typeface="ＭＳ Ｐゴシック" charset="-128"/>
                        <a:ea typeface="ＭＳ Ｐゴシック" charset="-128"/>
                      </a:endParaRPr>
                    </a:p>
                  </a:txBody>
                  <a:tcPr marL="91471" marR="91471"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30439">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 altLang="en-US" sz="800" b="0" i="0" u="none" strike="noStrike" cap="none" normalizeH="0" baseline="0" dirty="0" smtClean="0">
                          <a:ln>
                            <a:noFill/>
                          </a:ln>
                          <a:solidFill>
                            <a:schemeClr val="tx1"/>
                          </a:solidFill>
                          <a:effectLst/>
                          <a:latin typeface="Calibri" pitchFamily="34" charset="0"/>
                          <a:ea typeface="ＭＳ Ｐゴシック" charset="-128"/>
                        </a:rPr>
                        <a:t>知識</a:t>
                      </a:r>
                      <a:endParaRPr kumimoji="1" lang="en-US" altLang="ja" sz="8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600" b="0" i="0" u="none" strike="noStrike" cap="none" normalizeH="0" baseline="0" dirty="0" smtClean="0">
                          <a:ln>
                            <a:noFill/>
                          </a:ln>
                          <a:solidFill>
                            <a:schemeClr val="tx1"/>
                          </a:solidFill>
                          <a:effectLst/>
                          <a:latin typeface="Calibri" pitchFamily="34" charset="0"/>
                          <a:ea typeface="ＭＳ Ｐゴシック" charset="-128"/>
                        </a:rPr>
                        <a:t>〔</a:t>
                      </a:r>
                      <a:r>
                        <a:rPr kumimoji="1" lang="ja-JP" altLang="en-US" sz="600" b="0" i="0" u="none" strike="noStrike" cap="none" normalizeH="0" baseline="0" dirty="0" smtClean="0">
                          <a:ln>
                            <a:noFill/>
                          </a:ln>
                          <a:solidFill>
                            <a:schemeClr val="tx1"/>
                          </a:solidFill>
                          <a:effectLst/>
                          <a:latin typeface="Calibri" pitchFamily="34" charset="0"/>
                          <a:ea typeface="ＭＳ Ｐゴシック" charset="-128"/>
                        </a:rPr>
                        <a:t>共通事項</a:t>
                      </a:r>
                      <a:r>
                        <a:rPr kumimoji="1" lang="en-US" altLang="ja-JP" sz="600" b="0" i="0" u="none" strike="noStrike" cap="none" normalizeH="0" baseline="0" dirty="0" smtClean="0">
                          <a:ln>
                            <a:noFill/>
                          </a:ln>
                          <a:solidFill>
                            <a:schemeClr val="tx1"/>
                          </a:solidFill>
                          <a:effectLst/>
                          <a:latin typeface="Calibri" pitchFamily="34" charset="0"/>
                          <a:ea typeface="ＭＳ Ｐゴシック" charset="-128"/>
                        </a:rPr>
                        <a:t>〕</a:t>
                      </a:r>
                      <a:endParaRPr kumimoji="1" lang="en-US" altLang="ja" sz="600" b="0" i="0" u="none" strike="noStrike" cap="none" normalizeH="0" baseline="0" dirty="0">
                        <a:ln>
                          <a:noFill/>
                        </a:ln>
                        <a:solidFill>
                          <a:schemeClr val="tx1"/>
                        </a:solidFill>
                        <a:effectLst/>
                        <a:latin typeface="Calibri" pitchFamily="34" charset="0"/>
                        <a:ea typeface="ＭＳ Ｐゴシック" charset="-128"/>
                      </a:endParaRPr>
                    </a:p>
                  </a:txBody>
                  <a:tcPr marL="0" marR="0" marT="7200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endParaRPr>
                    </a:p>
                  </a:txBody>
                  <a:tcPr marL="0" marR="0" marT="7199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5">
                  <a:txBody>
                    <a:bodyPr/>
                    <a:lstStyle/>
                    <a:p>
                      <a:pPr marL="0" marR="0" lvl="0" indent="0" algn="ctr" defTabSz="914400" rtl="0" eaLnBrk="0" fontAlgn="base" latinLnBrk="0" hangingPunct="0">
                        <a:lnSpc>
                          <a:spcPts val="8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mn-cs"/>
                        </a:rPr>
                        <a:t>造形の要素の働き</a:t>
                      </a: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5">
                  <a:txBody>
                    <a:bodyPr/>
                    <a:lstStyle/>
                    <a:p>
                      <a:pPr marL="0" marR="0" lvl="0" indent="0" algn="ctr" defTabSz="914400" rtl="0" eaLnBrk="0" fontAlgn="base" latinLnBrk="0" hangingPunct="0">
                        <a:lnSpc>
                          <a:spcPts val="800"/>
                        </a:lnSpc>
                        <a:spcBef>
                          <a:spcPct val="0"/>
                        </a:spcBef>
                        <a:spcAft>
                          <a:spcPct val="0"/>
                        </a:spcAft>
                        <a:buClrTx/>
                        <a:buSzTx/>
                        <a:buFontTx/>
                        <a:buNone/>
                        <a:tabLst/>
                        <a:defRPr/>
                      </a:pPr>
                      <a:r>
                        <a:rPr kumimoji="1" lang="ja-JP" altLang="en-US" sz="8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全体の</a:t>
                      </a:r>
                      <a:endParaRPr kumimoji="1" lang="en-US" altLang="ja-JP" sz="8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endParaRPr>
                    </a:p>
                    <a:p>
                      <a:pPr marL="0" marR="0" lvl="0" indent="0" algn="ctr" defTabSz="914400" rtl="0" eaLnBrk="0" fontAlgn="base" latinLnBrk="0" hangingPunct="0">
                        <a:lnSpc>
                          <a:spcPts val="800"/>
                        </a:lnSpc>
                        <a:spcBef>
                          <a:spcPct val="0"/>
                        </a:spcBef>
                        <a:spcAft>
                          <a:spcPct val="0"/>
                        </a:spcAft>
                        <a:buClrTx/>
                        <a:buSzTx/>
                        <a:buFontTx/>
                        <a:buNone/>
                        <a:tabLst/>
                        <a:defRPr/>
                      </a:pPr>
                      <a:r>
                        <a:rPr kumimoji="1" lang="ja-JP" altLang="en-US" sz="8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イメージ</a:t>
                      </a:r>
                      <a:endParaRPr kumimoji="1" lang="en-US" altLang="ja-JP" sz="8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8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5">
                  <a:txBody>
                    <a:bodyPr/>
                    <a:lstStyle/>
                    <a:p>
                      <a:pPr marL="0" marR="0" lvl="0" indent="0" algn="ctr" defTabSz="914400" rtl="0" eaLnBrk="0" fontAlgn="base" latinLnBrk="0" hangingPunct="0">
                        <a:lnSpc>
                          <a:spcPts val="800"/>
                        </a:lnSpc>
                        <a:spcBef>
                          <a:spcPct val="0"/>
                        </a:spcBef>
                        <a:spcAft>
                          <a:spcPct val="0"/>
                        </a:spcAft>
                        <a:buClrTx/>
                        <a:buSzTx/>
                        <a:buFontTx/>
                        <a:buNone/>
                        <a:tabLst/>
                        <a:defRPr/>
                      </a:pPr>
                      <a:r>
                        <a:rPr kumimoji="1" lang="ja-JP" altLang="en-US" sz="8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作風</a:t>
                      </a:r>
                      <a:endParaRPr kumimoji="1" lang="en-US" altLang="ja-JP" sz="8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endParaRPr>
                    </a:p>
                    <a:p>
                      <a:pPr marL="0" marR="0" lvl="0" indent="0" algn="ctr" defTabSz="914400" rtl="0" eaLnBrk="0" fontAlgn="base" latinLnBrk="0" hangingPunct="0">
                        <a:lnSpc>
                          <a:spcPts val="800"/>
                        </a:lnSpc>
                        <a:spcBef>
                          <a:spcPct val="0"/>
                        </a:spcBef>
                        <a:spcAft>
                          <a:spcPct val="0"/>
                        </a:spcAft>
                        <a:buClrTx/>
                        <a:buSzTx/>
                        <a:buFontTx/>
                        <a:buNone/>
                        <a:tabLst/>
                        <a:defRPr/>
                      </a:pPr>
                      <a:endParaRPr kumimoji="1" lang="en-US" altLang="ja-JP" sz="8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7">
                  <a:txBody>
                    <a:bodyPr/>
                    <a:lstStyle/>
                    <a:p>
                      <a:pPr marL="0" marR="0" lvl="0" indent="0" algn="ctr" defTabSz="914400" rtl="0" eaLnBrk="0" fontAlgn="base" latinLnBrk="0" hangingPunct="0">
                        <a:lnSpc>
                          <a:spcPts val="800"/>
                        </a:lnSpc>
                        <a:spcBef>
                          <a:spcPct val="0"/>
                        </a:spcBef>
                        <a:spcAft>
                          <a:spcPct val="0"/>
                        </a:spcAft>
                        <a:buClrTx/>
                        <a:buSzTx/>
                        <a:buFontTx/>
                        <a:buNone/>
                        <a:tabLst/>
                        <a:defRPr/>
                      </a:pPr>
                      <a:r>
                        <a:rPr kumimoji="1" lang="ja-JP" altLang="en-US" sz="8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様式</a:t>
                      </a:r>
                      <a:endParaRPr kumimoji="1" lang="en-US" altLang="ja-JP" sz="8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endParaRPr>
                    </a:p>
                    <a:p>
                      <a:pPr marL="0" marR="0" lvl="0" indent="0" algn="ctr" defTabSz="914400" rtl="0" eaLnBrk="0" fontAlgn="base" latinLnBrk="0" hangingPunct="0">
                        <a:lnSpc>
                          <a:spcPts val="800"/>
                        </a:lnSpc>
                        <a:spcBef>
                          <a:spcPct val="0"/>
                        </a:spcBef>
                        <a:spcAft>
                          <a:spcPct val="0"/>
                        </a:spcAft>
                        <a:buClrTx/>
                        <a:buSzTx/>
                        <a:buFontTx/>
                        <a:buNone/>
                        <a:tabLst/>
                        <a:defRPr/>
                      </a:pPr>
                      <a:endParaRPr kumimoji="1" lang="en-US" altLang="ja-JP" sz="8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800" b="0" i="0" u="none" strike="noStrike" cap="none" normalizeH="0" baseline="0" dirty="0" smtClean="0">
                        <a:ln>
                          <a:noFill/>
                        </a:ln>
                        <a:solidFill>
                          <a:srgbClr val="FF0000"/>
                        </a:solidFill>
                        <a:effectLst/>
                        <a:latin typeface="ＭＳ Ｐゴシック" panose="020B0600070205080204" pitchFamily="50" charset="-128"/>
                        <a:ea typeface="ＭＳ Ｐゴシック" panose="020B0600070205080204" pitchFamily="50" charset="-128"/>
                      </a:endParaRPr>
                    </a:p>
                  </a:txBody>
                  <a:tcPr marL="0" marR="0" marT="7199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その他</a:t>
                      </a:r>
                      <a:endParaRPr kumimoji="1" lang="en-US" altLang="ja-JP" sz="800" b="0" i="0" u="none" strike="noStrike" cap="none" normalizeH="0" baseline="0" dirty="0" smtClean="0">
                        <a:ln>
                          <a:noFill/>
                        </a:ln>
                        <a:solidFill>
                          <a:schemeClr val="tx1"/>
                        </a:solidFill>
                        <a:effectLst/>
                        <a:latin typeface="ＭＳ Ｐゴシック" panose="020B0600070205080204" pitchFamily="50" charset="-128"/>
                        <a:ea typeface="+mn-ea"/>
                      </a:endParaRPr>
                    </a:p>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　　　　）</a:t>
                      </a:r>
                      <a:endParaRPr kumimoji="1" lang="ja-JP" altLang="en-US" sz="800" dirty="0" smtClean="0"/>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0001"/>
                  </a:ext>
                </a:extLst>
              </a:tr>
              <a:tr h="144016">
                <a:tc rowSpan="2"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800" b="0" i="0" u="none" strike="noStrike" kern="1200" cap="none" normalizeH="0" baseline="0" dirty="0" smtClean="0">
                          <a:ln>
                            <a:noFill/>
                          </a:ln>
                          <a:solidFill>
                            <a:schemeClr val="tx1"/>
                          </a:solidFill>
                          <a:effectLst/>
                          <a:latin typeface="Calibri" pitchFamily="34" charset="0"/>
                          <a:ea typeface="ＭＳ Ｐゴシック" charset="-128"/>
                          <a:cs typeface="+mn-cs"/>
                        </a:rPr>
                        <a:t>技　能</a:t>
                      </a:r>
                    </a:p>
                  </a:txBody>
                  <a:tcPr marL="0" marR="0" marT="7200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rowSpan="2" h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mn-ea"/>
                        <a:cs typeface="+mn-cs"/>
                      </a:endParaRPr>
                    </a:p>
                  </a:txBody>
                  <a:tcPr marL="0" marR="0" marT="72055" marB="0" anchor="ctr" horzOverflow="overflow">
                    <a:lnL w="12700" cap="flat" cmpd="sng" algn="ctr">
                      <a:solidFill>
                        <a:scrgbClr r="0" g="0" b="0"/>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kumimoji="1" lang="ja-JP" altLang="en-US"/>
                    </a:p>
                  </a:txBody>
                  <a:tcPr/>
                </a:tc>
                <a:tc gridSpan="7">
                  <a:txBody>
                    <a:bodyPr/>
                    <a:lstStyle/>
                    <a:p>
                      <a:pPr marL="0" marR="0" lvl="0" indent="0" algn="ctr" defTabSz="914400" rtl="0" eaLnBrk="0" fontAlgn="base" latinLnBrk="0" hangingPunct="0">
                        <a:lnSpc>
                          <a:spcPts val="500"/>
                        </a:lnSpc>
                        <a:spcBef>
                          <a:spcPct val="0"/>
                        </a:spcBef>
                        <a:spcAft>
                          <a:spcPct val="0"/>
                        </a:spcAft>
                        <a:buClrTx/>
                        <a:buSzTx/>
                        <a:buFontTx/>
                        <a:buNone/>
                        <a:tabLst/>
                        <a:defRPr/>
                      </a:pPr>
                      <a:r>
                        <a:rPr kumimoji="1" lang="ja-JP" altLang="en-US" sz="800" b="0" i="0" u="none" strike="noStrike" kern="1200" cap="none" normalizeH="0" baseline="0" smtClean="0">
                          <a:ln>
                            <a:noFill/>
                          </a:ln>
                          <a:solidFill>
                            <a:schemeClr val="tx1"/>
                          </a:solidFill>
                          <a:effectLst/>
                          <a:latin typeface="ＭＳ Ｐゴシック" panose="020B0600070205080204" pitchFamily="50" charset="-128"/>
                          <a:ea typeface="+mn-ea"/>
                          <a:cs typeface="+mn-cs"/>
                        </a:rPr>
                        <a:t>（ア）特性を生かす</a:t>
                      </a:r>
                      <a:endPar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mn-cs"/>
                      </a:endParaRPr>
                    </a:p>
                  </a:txBody>
                  <a:tcPr marL="0" marR="0" marT="7206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ctr" defTabSz="914400" rtl="0" eaLnBrk="1" fontAlgn="auto" latinLnBrk="0" hangingPunct="1">
                        <a:lnSpc>
                          <a:spcPts val="500"/>
                        </a:lnSpc>
                        <a:spcBef>
                          <a:spcPts val="0"/>
                        </a:spcBef>
                        <a:spcAft>
                          <a:spcPts val="0"/>
                        </a:spcAft>
                        <a:buClrTx/>
                        <a:buSzTx/>
                        <a:buFontTx/>
                        <a:buNone/>
                        <a:tabLst/>
                        <a:defRPr/>
                      </a:pPr>
                      <a:endPar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0" marT="7206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17">
                  <a:txBody>
                    <a:bodyPr/>
                    <a:lstStyle/>
                    <a:p>
                      <a:pPr marL="0" marR="0" lvl="0" indent="0" algn="ctr" defTabSz="914400" rtl="0" eaLnBrk="1" fontAlgn="auto" latinLnBrk="0" hangingPunct="1">
                        <a:lnSpc>
                          <a:spcPts val="5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（イ）表す</a:t>
                      </a:r>
                    </a:p>
                  </a:txBody>
                  <a:tcPr marL="0" marR="0" marT="7206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361410">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mn-cs"/>
                        </a:rPr>
                        <a:t>材料</a:t>
                      </a:r>
                    </a:p>
                  </a:txBody>
                  <a:tcPr marL="0" marR="0" marT="7206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gridSpan="4">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mn-cs"/>
                        </a:rPr>
                        <a:t>用具</a:t>
                      </a:r>
                      <a:endParaRPr kumimoji="1" lang="en-US" altLang="ja-JP" sz="800" b="0" i="0" u="none" strike="noStrike" kern="1200" cap="none" normalizeH="0" baseline="0" dirty="0" smtClean="0">
                        <a:ln>
                          <a:noFill/>
                        </a:ln>
                        <a:solidFill>
                          <a:schemeClr val="tx1"/>
                        </a:solidFill>
                        <a:effectLst/>
                        <a:latin typeface="ＭＳ Ｐゴシック" panose="020B0600070205080204" pitchFamily="50" charset="-128"/>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mn-cs"/>
                        </a:rPr>
                        <a:t>（</a:t>
                      </a: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機器等の</a:t>
                      </a:r>
                      <a:endParaRPr kumimoji="1" lang="en-US" altLang="ja-JP" sz="800" b="0" i="0" u="none" strike="noStrike" cap="none" normalizeH="0" baseline="0" dirty="0" smtClean="0">
                        <a:ln>
                          <a:noFill/>
                        </a:ln>
                        <a:solidFill>
                          <a:schemeClr val="tx1"/>
                        </a:solidFill>
                        <a:effectLst/>
                        <a:latin typeface="ＭＳ Ｐゴシック" panose="020B0600070205080204" pitchFamily="50" charset="-128"/>
                        <a:ea typeface="+mn-ea"/>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用具）</a:t>
                      </a:r>
                      <a:endPar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mn-cs"/>
                      </a:endParaRPr>
                    </a:p>
                  </a:txBody>
                  <a:tcPr marL="0" marR="0" marT="7206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0" marT="7206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主題を</a:t>
                      </a:r>
                      <a:endParaRPr kumimoji="1" lang="en-US" altLang="ja-JP" sz="800" b="0" i="0" u="none" strike="noStrike" cap="none" normalizeH="0" baseline="0" dirty="0" smtClean="0">
                        <a:ln>
                          <a:noFill/>
                        </a:ln>
                        <a:solidFill>
                          <a:schemeClr val="tx1"/>
                        </a:solidFill>
                        <a:effectLst/>
                        <a:latin typeface="ＭＳ Ｐゴシック" panose="020B0600070205080204" pitchFamily="50" charset="-128"/>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追求して</a:t>
                      </a:r>
                    </a:p>
                  </a:txBody>
                  <a:tcPr marL="0" marR="0" marT="7206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1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目的や計画を基に</a:t>
                      </a:r>
                      <a:endPar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表現の意図を効果的に</a:t>
                      </a: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664413588"/>
                  </a:ext>
                </a:extLst>
              </a:tr>
              <a:tr h="0">
                <a:tc rowSpan="9">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Calibri" pitchFamily="34" charset="0"/>
                          <a:ea typeface="ＭＳ Ｐゴシック" charset="-128"/>
                          <a:cs typeface="+mn-cs"/>
                        </a:rPr>
                        <a:t>思考力・判断力・表現力</a:t>
                      </a:r>
                      <a:endParaRPr kumimoji="1" lang="ja-JP" altLang="en-US" sz="800" b="0" i="0" u="none" strike="noStrike" kern="1200" cap="none" normalizeH="0" baseline="0" dirty="0">
                        <a:ln>
                          <a:noFill/>
                        </a:ln>
                        <a:solidFill>
                          <a:schemeClr val="tx1"/>
                        </a:solidFill>
                        <a:effectLst/>
                        <a:latin typeface="Calibri" pitchFamily="34" charset="0"/>
                        <a:ea typeface="ＭＳ Ｐゴシック" charset="-128"/>
                        <a:cs typeface="+mn-cs"/>
                      </a:endParaRPr>
                    </a:p>
                  </a:txBody>
                  <a:tcPr marL="0" marR="0" marT="7200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rowSpan="6">
                  <a:txBody>
                    <a:bodyPr/>
                    <a:lstStyle/>
                    <a:p>
                      <a:pPr marL="0" marR="0" lvl="0" indent="0" algn="ctr" defTabSz="914400" rtl="0" eaLnBrk="0" fontAlgn="base" latinLnBrk="0" hangingPunct="1">
                        <a:lnSpc>
                          <a:spcPct val="100000"/>
                        </a:lnSpc>
                        <a:spcBef>
                          <a:spcPct val="0"/>
                        </a:spcBef>
                        <a:spcAft>
                          <a:spcPct val="0"/>
                        </a:spcAft>
                        <a:buClrTx/>
                        <a:buSzPct val="100000"/>
                        <a:buFontTx/>
                        <a:buNone/>
                        <a:tabLst/>
                      </a:pPr>
                      <a:endParaRPr kumimoji="1" lang="en-US" altLang="ja-JP" sz="8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ctr" defTabSz="914400" rtl="0" eaLnBrk="0" fontAlgn="base" latinLnBrk="0" hangingPunct="1">
                        <a:lnSpc>
                          <a:spcPct val="100000"/>
                        </a:lnSpc>
                        <a:spcBef>
                          <a:spcPct val="0"/>
                        </a:spcBef>
                        <a:spcAft>
                          <a:spcPct val="0"/>
                        </a:spcAft>
                        <a:buClrTx/>
                        <a:buSzPct val="100000"/>
                        <a:buFontTx/>
                        <a:buNone/>
                        <a:tabLst/>
                      </a:pPr>
                      <a:endParaRPr kumimoji="1" lang="en-US" altLang="ja-JP" sz="8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ctr" defTabSz="914400" rtl="0" eaLnBrk="0" fontAlgn="base" latinLnBrk="0" hangingPunct="1">
                        <a:lnSpc>
                          <a:spcPct val="100000"/>
                        </a:lnSpc>
                        <a:spcBef>
                          <a:spcPct val="0"/>
                        </a:spcBef>
                        <a:spcAft>
                          <a:spcPct val="0"/>
                        </a:spcAft>
                        <a:buClrTx/>
                        <a:buSzPct val="100000"/>
                        <a:buFontTx/>
                        <a:buNone/>
                        <a:tabLst/>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表現</a:t>
                      </a:r>
                      <a:endParaRPr kumimoji="1" lang="ja-JP" altLang="en-US" sz="800" dirty="0" smtClean="0">
                        <a:solidFill>
                          <a:schemeClr val="tx1"/>
                        </a:solidFill>
                        <a:latin typeface="ＭＳ Ｐゴシック" panose="020B0600070205080204" pitchFamily="50" charset="-128"/>
                        <a:ea typeface="ＭＳ Ｐゴシック" panose="020B0600070205080204" pitchFamily="50" charset="-128"/>
                      </a:endParaRP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2"/>
                    </a:solidFill>
                  </a:tcPr>
                </a:tc>
                <a:tc rowSpan="2">
                  <a:txBody>
                    <a:bodyPr/>
                    <a:lstStyle/>
                    <a:p>
                      <a:pPr algn="ctr"/>
                      <a:r>
                        <a:rPr lang="ja-JP" altLang="en-US" sz="800" dirty="0" smtClean="0"/>
                        <a:t>主題</a:t>
                      </a:r>
                      <a:endParaRPr lang="en-US" altLang="ja-JP" sz="800" dirty="0" smtClean="0"/>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2"/>
                    </a:solidFill>
                  </a:tcPr>
                </a:tc>
                <a:tc gridSpan="5">
                  <a:txBody>
                    <a:bodyPr/>
                    <a:lstStyle/>
                    <a:p>
                      <a:pPr marL="0" marR="0" lvl="0" indent="0" algn="ctr" defTabSz="914400" rtl="0" eaLnBrk="1" fontAlgn="auto" latinLnBrk="0" hangingPunct="1">
                        <a:lnSpc>
                          <a:spcPts val="5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見つめる</a:t>
                      </a:r>
                      <a:endParaRPr kumimoji="1" lang="ja-JP" altLang="en-US" sz="800" dirty="0"/>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gridSpan="5">
                  <a:txBody>
                    <a:bodyPr/>
                    <a:lstStyle/>
                    <a:p>
                      <a:pPr marL="0" marR="0" lvl="0" indent="0" algn="ctr" defTabSz="914400" rtl="0" eaLnBrk="0" fontAlgn="base" latinLnBrk="0" hangingPunct="1">
                        <a:lnSpc>
                          <a:spcPts val="800"/>
                        </a:lnSpc>
                        <a:spcBef>
                          <a:spcPct val="0"/>
                        </a:spcBef>
                        <a:spcAft>
                          <a:spcPct val="0"/>
                        </a:spcAft>
                        <a:buClrTx/>
                        <a:buSzPct val="100000"/>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夢や</a:t>
                      </a:r>
                      <a:endParaRPr kumimoji="1" lang="en-US" altLang="ja-JP" sz="800" b="0" i="0" u="none" strike="noStrike" cap="none" normalizeH="0" baseline="0" dirty="0" smtClean="0">
                        <a:ln>
                          <a:noFill/>
                        </a:ln>
                        <a:solidFill>
                          <a:schemeClr val="tx1"/>
                        </a:solidFill>
                        <a:effectLst/>
                        <a:latin typeface="ＭＳ Ｐゴシック" panose="020B0600070205080204" pitchFamily="50" charset="-128"/>
                        <a:ea typeface="+mn-ea"/>
                      </a:endParaRPr>
                    </a:p>
                    <a:p>
                      <a:pPr marL="0" marR="0" lvl="0" indent="0" algn="ctr" defTabSz="914400" rtl="0" eaLnBrk="0" fontAlgn="base" latinLnBrk="0" hangingPunct="1">
                        <a:lnSpc>
                          <a:spcPts val="800"/>
                        </a:lnSpc>
                        <a:spcBef>
                          <a:spcPct val="0"/>
                        </a:spcBef>
                        <a:spcAft>
                          <a:spcPct val="0"/>
                        </a:spcAft>
                        <a:buClrTx/>
                        <a:buSzPct val="100000"/>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想像などから</a:t>
                      </a:r>
                      <a:endPar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endParaRP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gridSpan="11">
                  <a:txBody>
                    <a:bodyPr/>
                    <a:lstStyle/>
                    <a:p>
                      <a:pPr marL="0" marR="0" lvl="0" indent="0" algn="ctr" defTabSz="914400" rtl="0" eaLnBrk="1" fontAlgn="auto" latinLnBrk="0" hangingPunct="1">
                        <a:lnSpc>
                          <a:spcPts val="500"/>
                        </a:lnSpc>
                        <a:spcBef>
                          <a:spcPts val="0"/>
                        </a:spcBef>
                        <a:spcAft>
                          <a:spcPts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mn-cs"/>
                        </a:rPr>
                        <a:t>考える</a:t>
                      </a: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ctr" defTabSz="914400" rtl="0" eaLnBrk="0" fontAlgn="base" latinLnBrk="0" hangingPunct="1">
                        <a:lnSpc>
                          <a:spcPct val="100000"/>
                        </a:lnSpc>
                        <a:spcBef>
                          <a:spcPct val="0"/>
                        </a:spcBef>
                        <a:spcAft>
                          <a:spcPct val="0"/>
                        </a:spcAft>
                        <a:buClrTx/>
                        <a:buSzPct val="100000"/>
                        <a:buFontTx/>
                        <a:buNone/>
                        <a:tabLst/>
                        <a:defRPr/>
                      </a:pPr>
                      <a:endPar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endParaRP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800" dirty="0" smtClean="0">
                        <a:solidFill>
                          <a:schemeClr val="tx1"/>
                        </a:solidFill>
                        <a:latin typeface="ＭＳ Ｐゴシック" panose="020B0600070205080204" pitchFamily="50" charset="-128"/>
                        <a:ea typeface="+mn-ea"/>
                      </a:endParaRPr>
                    </a:p>
                  </a:txBody>
                  <a:tcPr marL="0" marR="0" marT="71995"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gridSpan="3">
                  <a:txBody>
                    <a:bodyPr/>
                    <a:lstStyle/>
                    <a:p>
                      <a:pPr marL="0" marR="0" lvl="0" indent="0" algn="ctr" defTabSz="914400" rtl="0" eaLnBrk="0" fontAlgn="base" latinLnBrk="0" hangingPunct="0">
                        <a:lnSpc>
                          <a:spcPts val="800"/>
                        </a:lnSpc>
                        <a:spcBef>
                          <a:spcPct val="0"/>
                        </a:spcBef>
                        <a:spcAft>
                          <a:spcPct val="0"/>
                        </a:spcAft>
                        <a:buClrTx/>
                        <a:buSzTx/>
                        <a:buFontTx/>
                        <a:buNone/>
                        <a:tabLst/>
                        <a:defRPr/>
                      </a:pPr>
                      <a:r>
                        <a:rPr kumimoji="1" lang="ja-JP" altLang="en-US" sz="800" dirty="0" smtClean="0">
                          <a:solidFill>
                            <a:schemeClr val="tx1"/>
                          </a:solidFill>
                          <a:latin typeface="ＭＳ Ｐゴシック" panose="020B0600070205080204" pitchFamily="50" charset="-128"/>
                          <a:ea typeface="+mn-ea"/>
                        </a:rPr>
                        <a:t>映像メディアの特性を生かして</a:t>
                      </a: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rowSpan="2" hMerge="1">
                  <a:txBody>
                    <a:bodyPr/>
                    <a:lstStyle/>
                    <a:p>
                      <a:endParaRPr kumimoji="1" lang="ja-JP" altLang="en-US"/>
                    </a:p>
                  </a:txBody>
                  <a:tcPr/>
                </a:tc>
                <a:tc rowSpan="2" hMerge="1">
                  <a:txBody>
                    <a:bodyPr/>
                    <a:lstStyle/>
                    <a:p>
                      <a:endParaRPr kumimoji="1" lang="ja-JP" altLang="en-US"/>
                    </a:p>
                  </a:txBody>
                  <a:tcPr/>
                </a:tc>
                <a:extLst>
                  <a:ext uri="{0D108BD9-81ED-4DB2-BD59-A6C34878D82A}">
                    <a16:rowId xmlns:a16="http://schemas.microsoft.com/office/drawing/2014/main" val="10003"/>
                  </a:ext>
                </a:extLst>
              </a:tr>
              <a:tr h="29077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自然</a:t>
                      </a:r>
                      <a:endParaRPr kumimoji="1" lang="ja-JP" altLang="en-US" sz="800" dirty="0"/>
                    </a:p>
                  </a:txBody>
                  <a:tcPr marL="0" marR="0" marT="72000" marB="0" vert="eaVert"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endParaRPr kumimoji="1" lang="ja-JP" altLang="en-US" sz="800" dirty="0"/>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自己</a:t>
                      </a:r>
                      <a:endParaRPr kumimoji="1" lang="ja-JP" altLang="en-US" sz="800" dirty="0" smtClean="0"/>
                    </a:p>
                  </a:txBody>
                  <a:tcPr marL="0" marR="0" marT="72000" marB="0" vert="eaVert"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endParaRPr kumimoji="1" lang="ja-JP" altLang="en-US" sz="800" dirty="0"/>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生活</a:t>
                      </a:r>
                      <a:endParaRPr kumimoji="1" lang="ja-JP" altLang="en-US" sz="800" dirty="0" smtClean="0"/>
                    </a:p>
                  </a:txBody>
                  <a:tcPr marL="0" marR="0" marT="72000" marB="0" vert="eaVert"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ctr" defTabSz="914400" rtl="0" eaLnBrk="0" fontAlgn="base" latinLnBrk="0" hangingPunct="1">
                        <a:lnSpc>
                          <a:spcPts val="800"/>
                        </a:lnSpc>
                        <a:spcBef>
                          <a:spcPct val="0"/>
                        </a:spcBef>
                        <a:spcAft>
                          <a:spcPct val="0"/>
                        </a:spcAft>
                        <a:buClrTx/>
                        <a:buSzPct val="100000"/>
                        <a:buFontTx/>
                        <a:buNone/>
                        <a:tabLst/>
                        <a:defRPr/>
                      </a:pPr>
                      <a:r>
                        <a:rPr kumimoji="1" lang="ja-JP" altLang="en-US" sz="800" dirty="0" smtClean="0">
                          <a:solidFill>
                            <a:schemeClr val="tx1"/>
                          </a:solidFill>
                          <a:latin typeface="ＭＳ Ｐゴシック" panose="020B0600070205080204" pitchFamily="50" charset="-128"/>
                          <a:ea typeface="+mn-ea"/>
                        </a:rPr>
                        <a:t>目的</a:t>
                      </a:r>
                      <a:endPar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endParaRP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0" fontAlgn="base" latinLnBrk="0" hangingPunct="1">
                        <a:lnSpc>
                          <a:spcPts val="800"/>
                        </a:lnSpc>
                        <a:spcBef>
                          <a:spcPct val="0"/>
                        </a:spcBef>
                        <a:spcAft>
                          <a:spcPct val="0"/>
                        </a:spcAft>
                        <a:buClrTx/>
                        <a:buSzPct val="100000"/>
                        <a:buFontTx/>
                        <a:buNone/>
                        <a:tabLst/>
                        <a:defRPr/>
                      </a:pPr>
                      <a:r>
                        <a:rPr kumimoji="1" lang="ja-JP" altLang="en-US" sz="800" dirty="0" smtClean="0">
                          <a:solidFill>
                            <a:schemeClr val="tx1"/>
                          </a:solidFill>
                          <a:latin typeface="ＭＳ Ｐゴシック" panose="020B0600070205080204" pitchFamily="50" charset="-128"/>
                          <a:ea typeface="+mn-ea"/>
                        </a:rPr>
                        <a:t>条件</a:t>
                      </a:r>
                      <a:endPar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endParaRP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gridSpan="5">
                  <a:txBody>
                    <a:bodyPr/>
                    <a:lstStyle/>
                    <a:p>
                      <a:pPr marL="0" marR="0" lvl="0" indent="0" algn="ctr" defTabSz="914400" rtl="0" eaLnBrk="0" fontAlgn="base" latinLnBrk="0" hangingPunct="1">
                        <a:lnSpc>
                          <a:spcPts val="800"/>
                        </a:lnSpc>
                        <a:spcBef>
                          <a:spcPct val="0"/>
                        </a:spcBef>
                        <a:spcAft>
                          <a:spcPct val="0"/>
                        </a:spcAft>
                        <a:buClrTx/>
                        <a:buSzPct val="100000"/>
                        <a:buFontTx/>
                        <a:buNone/>
                        <a:tabLst/>
                        <a:defRPr/>
                      </a:pPr>
                      <a:r>
                        <a:rPr kumimoji="1" lang="ja-JP" altLang="en-US" sz="800" dirty="0" smtClean="0">
                          <a:solidFill>
                            <a:schemeClr val="tx1"/>
                          </a:solidFill>
                          <a:latin typeface="ＭＳ Ｐゴシック" panose="020B0600070205080204" pitchFamily="50" charset="-128"/>
                          <a:ea typeface="+mn-ea"/>
                        </a:rPr>
                        <a:t>美しさ</a:t>
                      </a:r>
                      <a:endPar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endParaRP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ctr" defTabSz="914400" rtl="0" eaLnBrk="0" fontAlgn="base" latinLnBrk="0" hangingPunct="1">
                        <a:lnSpc>
                          <a:spcPts val="800"/>
                        </a:lnSpc>
                        <a:spcBef>
                          <a:spcPct val="0"/>
                        </a:spcBef>
                        <a:spcAft>
                          <a:spcPct val="0"/>
                        </a:spcAft>
                        <a:buClrTx/>
                        <a:buSzPct val="100000"/>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rPr>
                        <a:t>機能</a:t>
                      </a: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1231563783"/>
                  </a:ext>
                </a:extLst>
              </a:tr>
              <a:tr h="0">
                <a:tc vMerge="1">
                  <a:txBody>
                    <a:bodyPr/>
                    <a:lstStyle/>
                    <a:p>
                      <a:endParaRPr kumimoji="1" lang="ja-JP" altLang="en-US"/>
                    </a:p>
                  </a:txBody>
                  <a:tcPr/>
                </a:tc>
                <a:tc vMerge="1">
                  <a:txBody>
                    <a:bodyPr/>
                    <a:lstStyle/>
                    <a:p>
                      <a:endParaRPr kumimoji="1" lang="ja-JP" altLang="en-US"/>
                    </a:p>
                  </a:txBody>
                  <a:tcPr/>
                </a:tc>
                <a:tc rowSpan="4">
                  <a:txBody>
                    <a:bodyPr/>
                    <a:lstStyle/>
                    <a:p>
                      <a:pPr algn="ctr"/>
                      <a:r>
                        <a:rPr lang="ja-JP" altLang="en-US" sz="800" dirty="0" smtClean="0"/>
                        <a:t>　構想</a:t>
                      </a:r>
                      <a:endParaRPr lang="ja-JP" altLang="en-US" sz="800" dirty="0"/>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2"/>
                    </a:solidFill>
                  </a:tcPr>
                </a:tc>
                <a:tc gridSpan="24">
                  <a:txBody>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1" lang="ja-JP" altLang="en-US" sz="800" dirty="0" smtClean="0"/>
                        <a:t>考える</a:t>
                      </a: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22417399"/>
                  </a:ext>
                </a:extLst>
              </a:tr>
              <a:tr h="12746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3" gridSpan="2">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dirty="0" smtClean="0"/>
                        <a:t>形体</a:t>
                      </a:r>
                    </a:p>
                  </a:txBody>
                  <a:tcPr marL="0" marR="0" marT="72000" marB="0" vert="eaVert"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rowSpan="3"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dirty="0" smtClean="0"/>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rowSpan="3" gridSpan="2">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dirty="0" smtClean="0"/>
                        <a:t>色彩</a:t>
                      </a:r>
                    </a:p>
                  </a:txBody>
                  <a:tcPr marL="0" marR="0" marT="72000" marB="0" vert="eaVert"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rowSpan="3"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dirty="0" smtClean="0"/>
                    </a:p>
                  </a:txBody>
                  <a:tcPr/>
                </a:tc>
                <a:tc rowSpan="3">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dirty="0" smtClean="0"/>
                        <a:t>構成</a:t>
                      </a:r>
                    </a:p>
                  </a:txBody>
                  <a:tcPr marL="0" marR="0" marT="72000" marB="0" vert="eaVert"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gridSpan="7">
                  <a:txBody>
                    <a:bodyPr/>
                    <a:lstStyle/>
                    <a:p>
                      <a:pPr marL="0" marR="0" lvl="0" indent="0" algn="ctr" defTabSz="914400" rtl="0" eaLnBrk="0" fontAlgn="base" latinLnBrk="0" hangingPunct="1">
                        <a:lnSpc>
                          <a:spcPct val="100000"/>
                        </a:lnSpc>
                        <a:spcBef>
                          <a:spcPct val="0"/>
                        </a:spcBef>
                        <a:spcAft>
                          <a:spcPct val="0"/>
                        </a:spcAft>
                        <a:buClrTx/>
                        <a:buSzPct val="100000"/>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rPr>
                        <a:t>デザインの</a:t>
                      </a: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ctr" defTabSz="914400" rtl="0" eaLnBrk="0" fontAlgn="base" latinLnBrk="0" hangingPunct="1">
                        <a:lnSpc>
                          <a:spcPct val="100000"/>
                        </a:lnSpc>
                        <a:spcBef>
                          <a:spcPct val="0"/>
                        </a:spcBef>
                        <a:spcAft>
                          <a:spcPct val="0"/>
                        </a:spcAft>
                        <a:buClrTx/>
                        <a:buSzPct val="100000"/>
                        <a:buFontTx/>
                        <a:buNone/>
                        <a:tabLst/>
                        <a:defRPr/>
                      </a:pPr>
                      <a:endPar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endParaRPr>
                    </a:p>
                  </a:txBody>
                  <a:tcPr/>
                </a:tc>
                <a:tc hMerge="1">
                  <a:txBody>
                    <a:bodyPr/>
                    <a:lstStyle/>
                    <a:p>
                      <a:endParaRPr kumimoji="1" lang="ja-JP" altLang="en-US"/>
                    </a:p>
                  </a:txBody>
                  <a:tcPr/>
                </a:tc>
                <a:tc rowSpan="3" gridSpan="4">
                  <a:txBody>
                    <a:bodyPr/>
                    <a:lstStyle/>
                    <a:p>
                      <a:pPr marL="0" marR="0" lvl="0" indent="0" algn="ctr" defTabSz="914400" rtl="0" eaLnBrk="0" fontAlgn="base" latinLnBrk="0" hangingPunct="1">
                        <a:lnSpc>
                          <a:spcPts val="800"/>
                        </a:lnSpc>
                        <a:spcBef>
                          <a:spcPct val="0"/>
                        </a:spcBef>
                        <a:spcAft>
                          <a:spcPct val="0"/>
                        </a:spcAft>
                        <a:buClrTx/>
                        <a:buSzPct val="100000"/>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rPr>
                        <a:t>表現</a:t>
                      </a:r>
                      <a:endParaRPr kumimoji="1" lang="en-US" altLang="ja-JP"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endParaRPr>
                    </a:p>
                    <a:p>
                      <a:pPr marL="0" marR="0" lvl="0" indent="0" algn="ctr" defTabSz="914400" rtl="0" eaLnBrk="0" fontAlgn="base" latinLnBrk="0" hangingPunct="1">
                        <a:lnSpc>
                          <a:spcPts val="800"/>
                        </a:lnSpc>
                        <a:spcBef>
                          <a:spcPct val="0"/>
                        </a:spcBef>
                        <a:spcAft>
                          <a:spcPct val="0"/>
                        </a:spcAft>
                        <a:buClrTx/>
                        <a:buSzPct val="100000"/>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rPr>
                        <a:t>形式</a:t>
                      </a:r>
                      <a:endParaRPr kumimoji="1" lang="en-US" altLang="ja-JP"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endParaRPr>
                    </a:p>
                    <a:p>
                      <a:pPr marL="0" marR="0" lvl="0" indent="0" algn="ctr" defTabSz="914400" rtl="0" eaLnBrk="0" fontAlgn="base" latinLnBrk="0" hangingPunct="1">
                        <a:lnSpc>
                          <a:spcPts val="800"/>
                        </a:lnSpc>
                        <a:spcBef>
                          <a:spcPct val="0"/>
                        </a:spcBef>
                        <a:spcAft>
                          <a:spcPct val="0"/>
                        </a:spcAft>
                        <a:buClrTx/>
                        <a:buSzPct val="100000"/>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rPr>
                        <a:t>の</a:t>
                      </a:r>
                      <a:endParaRPr kumimoji="1" lang="en-US" altLang="ja-JP"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endParaRPr>
                    </a:p>
                    <a:p>
                      <a:pPr marL="0" marR="0" lvl="0" indent="0" algn="ctr" defTabSz="914400" rtl="0" eaLnBrk="0" fontAlgn="base" latinLnBrk="0" hangingPunct="1">
                        <a:lnSpc>
                          <a:spcPts val="800"/>
                        </a:lnSpc>
                        <a:spcBef>
                          <a:spcPct val="0"/>
                        </a:spcBef>
                        <a:spcAft>
                          <a:spcPct val="0"/>
                        </a:spcAft>
                        <a:buClrTx/>
                        <a:buSzPct val="100000"/>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rPr>
                        <a:t>特性</a:t>
                      </a: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2" gridSpan="8">
                  <a:txBody>
                    <a:bodyPr/>
                    <a:lstStyle/>
                    <a:p>
                      <a:pPr marL="0" marR="0" lvl="0" indent="0" algn="ctr" defTabSz="914400" rtl="0" eaLnBrk="0" fontAlgn="base" latinLnBrk="0" hangingPunct="0">
                        <a:lnSpc>
                          <a:spcPts val="800"/>
                        </a:lnSpc>
                        <a:spcBef>
                          <a:spcPct val="0"/>
                        </a:spcBef>
                        <a:spcAft>
                          <a:spcPct val="0"/>
                        </a:spcAft>
                        <a:buClrTx/>
                        <a:buSzTx/>
                        <a:buFontTx/>
                        <a:buNone/>
                        <a:tabLst/>
                        <a:defRPr/>
                      </a:pPr>
                      <a:r>
                        <a:rPr kumimoji="1" lang="ja-JP" altLang="en-US" sz="800" dirty="0" smtClean="0">
                          <a:solidFill>
                            <a:schemeClr val="tx1"/>
                          </a:solidFill>
                          <a:latin typeface="ＭＳ Ｐゴシック" panose="020B0600070205080204" pitchFamily="50" charset="-128"/>
                          <a:ea typeface="+mn-ea"/>
                        </a:rPr>
                        <a:t>映像表現の視覚的な要素の働き</a:t>
                      </a: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chemeClr val="bg2"/>
                    </a:solid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dirty="0"/>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extLst>
                  <a:ext uri="{0D108BD9-81ED-4DB2-BD59-A6C34878D82A}">
                    <a16:rowId xmlns:a16="http://schemas.microsoft.com/office/drawing/2014/main" val="956441065"/>
                  </a:ext>
                </a:extLst>
              </a:tr>
              <a:tr h="12233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rowSpan="2" gridSpan="4">
                  <a:txBody>
                    <a:bodyPr/>
                    <a:lstStyle/>
                    <a:p>
                      <a:pPr marL="0" marR="0" lvl="0" indent="0" algn="ctr" defTabSz="914400" rtl="0" eaLnBrk="0" fontAlgn="base" latinLnBrk="0" hangingPunct="1">
                        <a:lnSpc>
                          <a:spcPts val="800"/>
                        </a:lnSpc>
                        <a:spcBef>
                          <a:spcPct val="0"/>
                        </a:spcBef>
                        <a:spcAft>
                          <a:spcPct val="0"/>
                        </a:spcAft>
                        <a:buClrTx/>
                        <a:buSzPct val="100000"/>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rPr>
                        <a:t>機能</a:t>
                      </a: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rowSpan="2" hMerge="1">
                  <a:txBody>
                    <a:bodyPr/>
                    <a:lstStyle/>
                    <a:p>
                      <a:pPr marL="0" marR="0" lvl="0" indent="0" algn="ctr" defTabSz="914400" rtl="0" eaLnBrk="0" fontAlgn="base" latinLnBrk="0" hangingPunct="1">
                        <a:lnSpc>
                          <a:spcPct val="100000"/>
                        </a:lnSpc>
                        <a:spcBef>
                          <a:spcPct val="0"/>
                        </a:spcBef>
                        <a:spcAft>
                          <a:spcPct val="0"/>
                        </a:spcAft>
                        <a:buClrTx/>
                        <a:buSzPct val="100000"/>
                        <a:buFontTx/>
                        <a:buNone/>
                        <a:tabLst/>
                        <a:defRPr/>
                      </a:pPr>
                      <a:endPar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endParaRPr>
                    </a:p>
                  </a:txBody>
                  <a:tcPr/>
                </a:tc>
                <a:tc rowSpan="2" hMerge="1">
                  <a:txBody>
                    <a:bodyPr/>
                    <a:lstStyle/>
                    <a:p>
                      <a:pPr marL="0" marR="0" lvl="0" indent="0" algn="ctr" defTabSz="914400" rtl="0" eaLnBrk="0" fontAlgn="base" latinLnBrk="0" hangingPunct="1">
                        <a:lnSpc>
                          <a:spcPct val="100000"/>
                        </a:lnSpc>
                        <a:spcBef>
                          <a:spcPct val="0"/>
                        </a:spcBef>
                        <a:spcAft>
                          <a:spcPct val="0"/>
                        </a:spcAft>
                        <a:buClrTx/>
                        <a:buSzPct val="100000"/>
                        <a:buFontTx/>
                        <a:buNone/>
                        <a:tabLst/>
                        <a:defRPr/>
                      </a:pPr>
                      <a:endPar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endParaRP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rowSpan="2" hMerge="1">
                  <a:txBody>
                    <a:bodyPr/>
                    <a:lstStyle/>
                    <a:p>
                      <a:endParaRPr kumimoji="1" lang="ja-JP" altLang="en-US"/>
                    </a:p>
                  </a:txBody>
                  <a:tcPr/>
                </a:tc>
                <a:tc rowSpan="2" gridSpan="3">
                  <a:txBody>
                    <a:bodyPr/>
                    <a:lstStyle/>
                    <a:p>
                      <a:pPr marL="0" marR="0" lvl="0" indent="0" algn="ctr" defTabSz="914400" rtl="0" eaLnBrk="0" fontAlgn="base" latinLnBrk="0" hangingPunct="1">
                        <a:lnSpc>
                          <a:spcPts val="800"/>
                        </a:lnSpc>
                        <a:spcBef>
                          <a:spcPct val="0"/>
                        </a:spcBef>
                        <a:spcAft>
                          <a:spcPct val="0"/>
                        </a:spcAft>
                        <a:buClrTx/>
                        <a:buSzPct val="100000"/>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rPr>
                        <a:t>効果</a:t>
                      </a: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rowSpan="2" hMerge="1">
                  <a:txBody>
                    <a:bodyPr/>
                    <a:lstStyle/>
                    <a:p>
                      <a:pPr marL="0" marR="0" lvl="0" indent="0" algn="ctr" defTabSz="914400" rtl="0" eaLnBrk="0" fontAlgn="base" latinLnBrk="0" hangingPunct="1">
                        <a:lnSpc>
                          <a:spcPct val="100000"/>
                        </a:lnSpc>
                        <a:spcBef>
                          <a:spcPct val="0"/>
                        </a:spcBef>
                        <a:spcAft>
                          <a:spcPct val="0"/>
                        </a:spcAft>
                        <a:buClrTx/>
                        <a:buSzPct val="100000"/>
                        <a:buFontTx/>
                        <a:buNone/>
                        <a:tabLst/>
                        <a:defRPr/>
                      </a:pPr>
                      <a:endPar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endParaRP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rowSpan="2" hMerge="1">
                  <a:txBody>
                    <a:bodyPr/>
                    <a:lstStyle/>
                    <a:p>
                      <a:endParaRPr kumimoji="1" lang="ja-JP" altLang="en-US"/>
                    </a:p>
                  </a:txBody>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8" v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800" dirty="0" smtClean="0">
                        <a:solidFill>
                          <a:schemeClr val="tx1"/>
                        </a:solidFill>
                        <a:latin typeface="ＭＳ Ｐゴシック" panose="020B0600070205080204" pitchFamily="50" charset="-128"/>
                        <a:ea typeface="+mn-ea"/>
                      </a:endParaRPr>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800" dirty="0" smtClean="0">
                        <a:solidFill>
                          <a:schemeClr val="tx1"/>
                        </a:solidFill>
                        <a:latin typeface="ＭＳ Ｐゴシック" panose="020B0600070205080204" pitchFamily="50" charset="-128"/>
                        <a:ea typeface="+mn-ea"/>
                      </a:endParaRPr>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800" dirty="0" smtClean="0">
                        <a:solidFill>
                          <a:schemeClr val="tx1"/>
                        </a:solidFill>
                        <a:latin typeface="ＭＳ Ｐゴシック" panose="020B0600070205080204" pitchFamily="50" charset="-128"/>
                        <a:ea typeface="+mn-ea"/>
                      </a:endParaRPr>
                    </a:p>
                  </a:txBody>
                  <a:tcPr/>
                </a:tc>
                <a:extLst>
                  <a:ext uri="{0D108BD9-81ED-4DB2-BD59-A6C34878D82A}">
                    <a16:rowId xmlns:a16="http://schemas.microsoft.com/office/drawing/2014/main" val="2458436112"/>
                  </a:ext>
                </a:extLst>
              </a:tr>
              <a:tr h="27984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gridSpan="4" vMerge="1">
                  <a:txBody>
                    <a:bodyPr/>
                    <a:lstStyle/>
                    <a:p>
                      <a:pPr marL="0" marR="0" lvl="0" indent="0" algn="ctr" defTabSz="914400" rtl="0" eaLnBrk="0" fontAlgn="base" latinLnBrk="0" hangingPunct="1">
                        <a:lnSpc>
                          <a:spcPct val="100000"/>
                        </a:lnSpc>
                        <a:spcBef>
                          <a:spcPct val="0"/>
                        </a:spcBef>
                        <a:spcAft>
                          <a:spcPct val="0"/>
                        </a:spcAft>
                        <a:buClrTx/>
                        <a:buSzPct val="100000"/>
                        <a:buFontTx/>
                        <a:buNone/>
                        <a:tabLst/>
                        <a:defRPr/>
                      </a:pPr>
                      <a:endPar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endParaRP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vMerge="1">
                  <a:txBody>
                    <a:bodyPr/>
                    <a:lstStyle/>
                    <a:p>
                      <a:endParaRPr kumimoji="1" lang="ja-JP" altLang="en-US"/>
                    </a:p>
                  </a:txBody>
                  <a:tcPr/>
                </a:tc>
                <a:tc hMerge="1" vMerge="1">
                  <a:txBody>
                    <a:bodyPr/>
                    <a:lstStyle/>
                    <a:p>
                      <a:pPr marL="0" marR="0" lvl="0" indent="0" algn="ctr" defTabSz="914400" rtl="0" eaLnBrk="0" fontAlgn="base" latinLnBrk="0" hangingPunct="1">
                        <a:lnSpc>
                          <a:spcPct val="100000"/>
                        </a:lnSpc>
                        <a:spcBef>
                          <a:spcPct val="0"/>
                        </a:spcBef>
                        <a:spcAft>
                          <a:spcPct val="0"/>
                        </a:spcAft>
                        <a:buClrTx/>
                        <a:buSzPct val="100000"/>
                        <a:buFontTx/>
                        <a:buNone/>
                        <a:tabLst/>
                        <a:defRPr/>
                      </a:pPr>
                      <a:endPar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endParaRP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4">
                  <a:txBody>
                    <a:bodyPr/>
                    <a:lstStyle/>
                    <a:p>
                      <a:pPr marL="0" marR="0" lvl="0" indent="0" algn="ctr" defTabSz="914400" rtl="0" eaLnBrk="0" fontAlgn="base" latinLnBrk="0" hangingPunct="0">
                        <a:lnSpc>
                          <a:spcPts val="800"/>
                        </a:lnSpc>
                        <a:spcBef>
                          <a:spcPct val="0"/>
                        </a:spcBef>
                        <a:spcAft>
                          <a:spcPct val="0"/>
                        </a:spcAft>
                        <a:buClrTx/>
                        <a:buSzTx/>
                        <a:buFontTx/>
                        <a:buNone/>
                        <a:tabLst/>
                        <a:defRPr/>
                      </a:pPr>
                      <a:r>
                        <a:rPr kumimoji="1" lang="ja-JP" altLang="en-US" sz="800" dirty="0" smtClean="0">
                          <a:solidFill>
                            <a:schemeClr val="tx1"/>
                          </a:solidFill>
                          <a:latin typeface="ＭＳ Ｐゴシック" panose="020B0600070205080204" pitchFamily="50" charset="-128"/>
                          <a:ea typeface="+mn-ea"/>
                        </a:rPr>
                        <a:t>色光</a:t>
                      </a: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ctr" defTabSz="914400" rtl="0" eaLnBrk="0" fontAlgn="base" latinLnBrk="0" hangingPunct="0">
                        <a:lnSpc>
                          <a:spcPts val="800"/>
                        </a:lnSpc>
                        <a:spcBef>
                          <a:spcPct val="0"/>
                        </a:spcBef>
                        <a:spcAft>
                          <a:spcPct val="0"/>
                        </a:spcAft>
                        <a:buClrTx/>
                        <a:buSzTx/>
                        <a:buFontTx/>
                        <a:buNone/>
                        <a:tabLst/>
                        <a:defRPr/>
                      </a:pPr>
                      <a:r>
                        <a:rPr kumimoji="1" lang="ja-JP" altLang="en-US" sz="800" dirty="0" smtClean="0">
                          <a:solidFill>
                            <a:schemeClr val="tx1"/>
                          </a:solidFill>
                          <a:latin typeface="ＭＳ Ｐゴシック" panose="020B0600070205080204" pitchFamily="50" charset="-128"/>
                          <a:ea typeface="+mn-ea"/>
                        </a:rPr>
                        <a:t>視点</a:t>
                      </a: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0" fontAlgn="base" latinLnBrk="0" hangingPunct="0">
                        <a:lnSpc>
                          <a:spcPts val="800"/>
                        </a:lnSpc>
                        <a:spcBef>
                          <a:spcPct val="0"/>
                        </a:spcBef>
                        <a:spcAft>
                          <a:spcPct val="0"/>
                        </a:spcAft>
                        <a:buClrTx/>
                        <a:buSzTx/>
                        <a:buFontTx/>
                        <a:buNone/>
                        <a:tabLst/>
                        <a:defRPr/>
                      </a:pPr>
                      <a:r>
                        <a:rPr kumimoji="1" lang="ja-JP" altLang="en-US" sz="800" dirty="0" smtClean="0">
                          <a:solidFill>
                            <a:schemeClr val="tx1"/>
                          </a:solidFill>
                          <a:latin typeface="ＭＳ Ｐゴシック" panose="020B0600070205080204" pitchFamily="50" charset="-128"/>
                          <a:ea typeface="+mn-ea"/>
                        </a:rPr>
                        <a:t>動き</a:t>
                      </a: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107078908"/>
                  </a:ext>
                </a:extLst>
              </a:tr>
              <a:tr h="280561">
                <a:tc vMerge="1">
                  <a:txBody>
                    <a:bodyPr/>
                    <a:lstStyle/>
                    <a:p>
                      <a:endParaRPr kumimoji="1" lang="ja-JP" altLang="en-US"/>
                    </a:p>
                  </a:txBody>
                  <a:tcPr/>
                </a:tc>
                <a:tc rowSpan="3">
                  <a:txBody>
                    <a:bodyPr/>
                    <a:lstStyle/>
                    <a:p>
                      <a:pPr marL="0" marR="0" lvl="0" indent="0" algn="ctr" defTabSz="914400" rtl="0" eaLnBrk="0" fontAlgn="base" latinLnBrk="0" hangingPunct="1">
                        <a:lnSpc>
                          <a:spcPct val="100000"/>
                        </a:lnSpc>
                        <a:spcBef>
                          <a:spcPct val="0"/>
                        </a:spcBef>
                        <a:spcAft>
                          <a:spcPct val="0"/>
                        </a:spcAft>
                        <a:buClrTx/>
                        <a:buSzPct val="100000"/>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鑑賞</a:t>
                      </a:r>
                      <a:endParaRPr kumimoji="1" lang="en-US" altLang="ja-JP" sz="800" b="0" i="0" u="none" strike="noStrike" cap="none" normalizeH="0" baseline="0" dirty="0" smtClean="0">
                        <a:ln>
                          <a:noFill/>
                        </a:ln>
                        <a:solidFill>
                          <a:schemeClr val="tx1"/>
                        </a:solidFill>
                        <a:effectLst/>
                        <a:latin typeface="ＭＳ Ｐゴシック" panose="020B0600070205080204" pitchFamily="50" charset="-128"/>
                        <a:ea typeface="+mn-ea"/>
                      </a:endParaRP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algn="ctr">
                        <a:lnSpc>
                          <a:spcPts val="800"/>
                        </a:lnSpc>
                      </a:pPr>
                      <a:r>
                        <a:rPr lang="ja-JP" altLang="en-US" sz="800" dirty="0" smtClean="0"/>
                        <a:t>美術作品</a:t>
                      </a:r>
                      <a:endParaRPr lang="en-US" altLang="ja-JP" sz="800" dirty="0" smtClean="0"/>
                    </a:p>
                    <a:p>
                      <a:pPr algn="ctr">
                        <a:lnSpc>
                          <a:spcPts val="800"/>
                        </a:lnSpc>
                      </a:pPr>
                      <a:r>
                        <a:rPr lang="ja-JP" altLang="en-US" sz="800" dirty="0" smtClean="0"/>
                        <a:t>など</a:t>
                      </a:r>
                      <a:endParaRPr lang="ja-JP" altLang="en-US" sz="800" dirty="0"/>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endParaRPr kumimoji="1" lang="ja-JP" altLang="en-US" sz="800" dirty="0" smtClean="0"/>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gridSpan="7">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dirty="0" smtClean="0"/>
                        <a:t>作者の心情や</a:t>
                      </a:r>
                      <a:endParaRPr kumimoji="1" lang="en-US" altLang="ja-JP" sz="800" dirty="0" smtClean="0"/>
                    </a:p>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dirty="0" smtClean="0"/>
                        <a:t>意図</a:t>
                      </a:r>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endParaRPr kumimoji="1" lang="ja-JP" altLang="en-US" sz="800" dirty="0" smtClean="0"/>
                    </a:p>
                  </a:txBody>
                  <a:tcPr/>
                </a:tc>
                <a:tc hMerge="1">
                  <a:txBody>
                    <a:bodyPr/>
                    <a:lstStyle/>
                    <a:p>
                      <a:endParaRPr kumimoji="1" lang="ja-JP" altLang="en-US"/>
                    </a:p>
                  </a:txBody>
                  <a:tcPr/>
                </a:tc>
                <a:tc hMerge="1">
                  <a:txBody>
                    <a:bodyPr/>
                    <a:lstStyle/>
                    <a:p>
                      <a:pPr marL="0" marR="0" lvl="0" indent="0" algn="l" defTabSz="914400" rtl="0" eaLnBrk="0" fontAlgn="base" latinLnBrk="0" hangingPunct="1">
                        <a:lnSpc>
                          <a:spcPct val="100000"/>
                        </a:lnSpc>
                        <a:spcBef>
                          <a:spcPct val="0"/>
                        </a:spcBef>
                        <a:spcAft>
                          <a:spcPct val="0"/>
                        </a:spcAft>
                        <a:buClrTx/>
                        <a:buSzPct val="100000"/>
                        <a:buFontTx/>
                        <a:buNone/>
                        <a:tabLst/>
                        <a:defRPr/>
                      </a:pP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0" marR="0" marT="7199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gridSpan="10">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dirty="0" smtClean="0"/>
                        <a:t>創造的な表現の工夫</a:t>
                      </a:r>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800" dirty="0" smtClean="0">
                        <a:solidFill>
                          <a:schemeClr val="tx1"/>
                        </a:solidFill>
                        <a:latin typeface="ＭＳ Ｐゴシック" panose="020B0600070205080204" pitchFamily="50" charset="-128"/>
                        <a:ea typeface="ＭＳ Ｐゴシック" panose="020B0600070205080204" pitchFamily="50" charset="-128"/>
                      </a:endParaRPr>
                    </a:p>
                  </a:txBody>
                  <a:tcPr marL="0" marR="0" marT="7199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6">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その他</a:t>
                      </a:r>
                      <a:endParaRPr kumimoji="1" lang="en-US" altLang="ja-JP" sz="800" b="0" i="0" u="none" strike="noStrike" cap="none" normalizeH="0" baseline="0" dirty="0" smtClean="0">
                        <a:ln>
                          <a:noFill/>
                        </a:ln>
                        <a:solidFill>
                          <a:schemeClr val="tx1"/>
                        </a:solidFill>
                        <a:effectLst/>
                        <a:latin typeface="ＭＳ Ｐゴシック" panose="020B0600070205080204" pitchFamily="50" charset="-128"/>
                        <a:ea typeface="+mn-ea"/>
                      </a:endParaRPr>
                    </a:p>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　　　　　　　）</a:t>
                      </a:r>
                      <a:endParaRPr kumimoji="1" lang="ja-JP" altLang="en-US" sz="800" dirty="0" smtClean="0"/>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0" marT="7199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r h="319291">
                <a:tc vMerge="1">
                  <a:txBody>
                    <a:bodyPr/>
                    <a:lstStyle/>
                    <a:p>
                      <a:endParaRPr kumimoji="1" lang="ja-JP" altLang="en-US"/>
                    </a:p>
                  </a:txBody>
                  <a:tcPr/>
                </a:tc>
                <a:tc vMerge="1">
                  <a:txBody>
                    <a:bodyPr/>
                    <a:lstStyle/>
                    <a:p>
                      <a:pPr marL="0" marR="0" lvl="0" indent="0" algn="ctr" defTabSz="914400" rtl="0" eaLnBrk="0" fontAlgn="base" latinLnBrk="0" hangingPunct="1">
                        <a:lnSpc>
                          <a:spcPct val="100000"/>
                        </a:lnSpc>
                        <a:spcBef>
                          <a:spcPct val="0"/>
                        </a:spcBef>
                        <a:spcAft>
                          <a:spcPct val="0"/>
                        </a:spcAft>
                        <a:buClrTx/>
                        <a:buSzPct val="100000"/>
                        <a:buFontTx/>
                        <a:buNone/>
                        <a:tabLst/>
                        <a:defRPr/>
                      </a:pPr>
                      <a:endPar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endParaRPr>
                    </a:p>
                  </a:txBody>
                  <a:tcPr marL="0" marR="0" marT="7199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gridSpan="2">
                  <a:txBody>
                    <a:bodyPr/>
                    <a:lstStyle/>
                    <a:p>
                      <a:pPr algn="ctr">
                        <a:lnSpc>
                          <a:spcPts val="800"/>
                        </a:lnSpc>
                      </a:pPr>
                      <a:r>
                        <a:rPr kumimoji="1" lang="ja-JP" altLang="en-US" sz="800" dirty="0" smtClean="0"/>
                        <a:t>美術の</a:t>
                      </a:r>
                      <a:endParaRPr kumimoji="1" lang="en-US" altLang="ja-JP" sz="800" dirty="0" smtClean="0"/>
                    </a:p>
                    <a:p>
                      <a:pPr algn="ctr">
                        <a:lnSpc>
                          <a:spcPts val="800"/>
                        </a:lnSpc>
                      </a:pPr>
                      <a:r>
                        <a:rPr kumimoji="1" lang="ja-JP" altLang="en-US" sz="800" dirty="0" smtClean="0"/>
                        <a:t>働き</a:t>
                      </a:r>
                      <a:endParaRPr kumimoji="1" lang="en-US" altLang="ja-JP" sz="800" dirty="0" smtClean="0"/>
                    </a:p>
                    <a:p>
                      <a:pPr algn="ctr">
                        <a:lnSpc>
                          <a:spcPts val="800"/>
                        </a:lnSpc>
                      </a:pPr>
                      <a:r>
                        <a:rPr kumimoji="1" lang="ja-JP" altLang="en-US" sz="800" dirty="0" smtClean="0"/>
                        <a:t>・</a:t>
                      </a:r>
                      <a:endParaRPr kumimoji="1" lang="en-US" altLang="ja-JP" sz="800" dirty="0" smtClean="0"/>
                    </a:p>
                    <a:p>
                      <a:pPr algn="ctr">
                        <a:lnSpc>
                          <a:spcPts val="800"/>
                        </a:lnSpc>
                      </a:pPr>
                      <a:r>
                        <a:rPr kumimoji="1" lang="ja-JP" altLang="en-US" sz="800" dirty="0" smtClean="0"/>
                        <a:t>美術</a:t>
                      </a:r>
                      <a:endParaRPr kumimoji="1" lang="en-US" altLang="ja-JP" sz="800" dirty="0" smtClean="0"/>
                    </a:p>
                    <a:p>
                      <a:pPr algn="ctr">
                        <a:lnSpc>
                          <a:spcPts val="800"/>
                        </a:lnSpc>
                      </a:pPr>
                      <a:r>
                        <a:rPr kumimoji="1" lang="ja-JP" altLang="en-US" sz="800" dirty="0" smtClean="0"/>
                        <a:t>文化</a:t>
                      </a:r>
                      <a:endParaRPr kumimoji="1" lang="ja-JP" altLang="en-US" sz="800" dirty="0"/>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hMerge="1">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endParaRPr kumimoji="1" lang="ja-JP" altLang="en-US" sz="800" dirty="0" smtClean="0"/>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gridSpan="10">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dirty="0" smtClean="0"/>
                        <a:t>自然と美術との関り</a:t>
                      </a:r>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endParaRPr kumimoji="1" lang="ja-JP" altLang="en-US" sz="800" dirty="0" smtClean="0"/>
                    </a:p>
                  </a:txBody>
                  <a:tcPr/>
                </a:tc>
                <a:tc hMerge="1">
                  <a:txBody>
                    <a:bodyPr/>
                    <a:lstStyle/>
                    <a:p>
                      <a:endParaRPr kumimoji="1" lang="ja-JP" altLang="en-US"/>
                    </a:p>
                  </a:txBody>
                  <a:tcPr/>
                </a:tc>
                <a:tc hMerge="1">
                  <a:txBody>
                    <a:bodyPr/>
                    <a:lstStyle/>
                    <a:p>
                      <a:pPr marL="0" marR="0" lvl="0" indent="0" algn="l" defTabSz="914400" rtl="0" eaLnBrk="0" fontAlgn="base" latinLnBrk="0" hangingPunct="1">
                        <a:lnSpc>
                          <a:spcPct val="100000"/>
                        </a:lnSpc>
                        <a:spcBef>
                          <a:spcPct val="0"/>
                        </a:spcBef>
                        <a:spcAft>
                          <a:spcPct val="0"/>
                        </a:spcAft>
                        <a:buClrTx/>
                        <a:buSzPct val="100000"/>
                        <a:buFontTx/>
                        <a:buNone/>
                        <a:tabLst/>
                        <a:defRPr/>
                      </a:pP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mn-ea"/>
                        <a:cs typeface="Arial" panose="020B0604020202020204" pitchFamily="34" charset="0"/>
                      </a:endParaRPr>
                    </a:p>
                  </a:txBody>
                  <a:tcPr marL="0" marR="0" marT="7199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13">
                  <a:txBody>
                    <a:bodyPr/>
                    <a:lstStyle/>
                    <a:p>
                      <a:pPr algn="ctr">
                        <a:lnSpc>
                          <a:spcPts val="800"/>
                        </a:lnSpc>
                      </a:pPr>
                      <a:r>
                        <a:rPr kumimoji="1" lang="ja-JP" altLang="en-US" sz="800" dirty="0" smtClean="0"/>
                        <a:t>生活や社会を心豊かに</a:t>
                      </a:r>
                      <a:endParaRPr kumimoji="1" lang="ja-JP" altLang="en-US" sz="800" dirty="0"/>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marL="0" marR="0" marT="7199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sz="800" dirty="0"/>
                    </a:p>
                  </a:txBody>
                  <a:tcPr marL="0" marR="0" marT="7199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6"/>
                  </a:ext>
                </a:extLst>
              </a:tr>
              <a:tr h="371684">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endParaRPr kumimoji="1" lang="ja-JP" altLang="en-US" sz="800" dirty="0" smtClean="0"/>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美意識や創造性</a:t>
                      </a:r>
                      <a:endParaRPr kumimoji="1" lang="ja-JP" altLang="en-US" sz="800" dirty="0" smtClean="0"/>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endParaRPr kumimoji="1" lang="ja-JP" altLang="en-US" sz="800" dirty="0" smtClean="0"/>
                    </a:p>
                  </a:txBody>
                  <a:tcPr/>
                </a:tc>
                <a:tc hMerge="1">
                  <a:txBody>
                    <a:bodyPr/>
                    <a:lstStyle/>
                    <a:p>
                      <a:endParaRPr kumimoji="1" lang="ja-JP" altLang="en-US"/>
                    </a:p>
                  </a:txBody>
                  <a:tcPr/>
                </a:tc>
                <a:tc hMerge="1">
                  <a:txBody>
                    <a:bodyPr/>
                    <a:lstStyle/>
                    <a:p>
                      <a:pPr marL="0" marR="0" lvl="0" indent="0" algn="l" defTabSz="914400" rtl="0" eaLnBrk="0" fontAlgn="base" latinLnBrk="0" hangingPunct="1">
                        <a:lnSpc>
                          <a:spcPct val="100000"/>
                        </a:lnSpc>
                        <a:spcBef>
                          <a:spcPct val="0"/>
                        </a:spcBef>
                        <a:spcAft>
                          <a:spcPct val="0"/>
                        </a:spcAft>
                        <a:buClrTx/>
                        <a:buSzPct val="100000"/>
                        <a:buFontTx/>
                        <a:buNone/>
                        <a:tabLst/>
                        <a:defRPr/>
                      </a:pP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mn-ea"/>
                        <a:cs typeface="Arial" panose="020B0604020202020204" pitchFamily="34" charset="0"/>
                      </a:endParaRPr>
                    </a:p>
                  </a:txBody>
                  <a:tcPr marL="0" marR="0" marT="7199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gridSpan="11">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日本の美術の</a:t>
                      </a:r>
                      <a:endParaRPr kumimoji="1" lang="en-US" altLang="ja-JP" sz="800" b="0" i="0" u="none" strike="noStrike" cap="none" normalizeH="0" baseline="0" dirty="0" smtClean="0">
                        <a:ln>
                          <a:noFill/>
                        </a:ln>
                        <a:solidFill>
                          <a:schemeClr val="tx1"/>
                        </a:solidFill>
                        <a:effectLst/>
                        <a:latin typeface="ＭＳ Ｐゴシック" panose="020B0600070205080204" pitchFamily="50" charset="-128"/>
                        <a:ea typeface="+mn-ea"/>
                      </a:endParaRPr>
                    </a:p>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歴史や表現の特徴</a:t>
                      </a:r>
                      <a:endParaRPr kumimoji="1" lang="ja-JP" altLang="en-US" sz="800" dirty="0"/>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7">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それぞれの国</a:t>
                      </a:r>
                      <a:endParaRPr kumimoji="1" lang="ja-JP" altLang="en-US" sz="800" dirty="0"/>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bl>
          </a:graphicData>
        </a:graphic>
      </p:graphicFrame>
      <p:graphicFrame>
        <p:nvGraphicFramePr>
          <p:cNvPr id="53" name="Group 315"/>
          <p:cNvGraphicFramePr>
            <a:graphicFrameLocks noGrp="1"/>
          </p:cNvGraphicFramePr>
          <p:nvPr>
            <p:extLst>
              <p:ext uri="{D42A27DB-BD31-4B8C-83A1-F6EECF244321}">
                <p14:modId xmlns:p14="http://schemas.microsoft.com/office/powerpoint/2010/main" val="3481672997"/>
              </p:ext>
            </p:extLst>
          </p:nvPr>
        </p:nvGraphicFramePr>
        <p:xfrm>
          <a:off x="117475" y="5664200"/>
          <a:ext cx="2805635" cy="1077167"/>
        </p:xfrm>
        <a:graphic>
          <a:graphicData uri="http://schemas.openxmlformats.org/drawingml/2006/table">
            <a:tbl>
              <a:tblPr/>
              <a:tblGrid>
                <a:gridCol w="2805635">
                  <a:extLst>
                    <a:ext uri="{9D8B030D-6E8A-4147-A177-3AD203B41FA5}">
                      <a16:colId xmlns:a16="http://schemas.microsoft.com/office/drawing/2014/main" val="20000"/>
                    </a:ext>
                  </a:extLst>
                </a:gridCol>
              </a:tblGrid>
              <a:tr h="168307">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900" b="1" i="0" u="none" strike="noStrike" cap="none" normalizeH="0" baseline="0" dirty="0" smtClean="0">
                          <a:ln>
                            <a:noFill/>
                          </a:ln>
                          <a:solidFill>
                            <a:srgbClr val="000000"/>
                          </a:solidFill>
                          <a:effectLst/>
                          <a:latin typeface="ＭＳ Ｐゴシック" charset="-128"/>
                          <a:ea typeface="ＭＳ Ｐゴシック" charset="-128"/>
                          <a:cs typeface="Times New Roman" pitchFamily="18" charset="0"/>
                        </a:rPr>
                        <a:t>　　　　　　　</a:t>
                      </a:r>
                      <a:r>
                        <a:rPr kumimoji="0" lang="ja-JP" altLang="en-US" sz="1000" b="1" i="0" u="none" strike="noStrike" cap="none" normalizeH="0" baseline="0" dirty="0" smtClean="0">
                          <a:ln>
                            <a:noFill/>
                          </a:ln>
                          <a:solidFill>
                            <a:srgbClr val="000000"/>
                          </a:solidFill>
                          <a:effectLst/>
                          <a:latin typeface="ＭＳ Ｐゴシック" charset="-128"/>
                          <a:ea typeface="ＭＳ Ｐゴシック" charset="-128"/>
                          <a:cs typeface="Times New Roman" pitchFamily="18" charset="0"/>
                        </a:rPr>
                        <a:t>準備物</a:t>
                      </a:r>
                      <a:endParaRPr kumimoji="0" lang="ja-JP" altLang="en-US" sz="1000" b="0" i="0" u="none" strike="noStrike" cap="none" normalizeH="0" baseline="0" dirty="0" smtClean="0">
                        <a:ln>
                          <a:noFill/>
                        </a:ln>
                        <a:solidFill>
                          <a:schemeClr val="tx1"/>
                        </a:solidFill>
                        <a:effectLst/>
                        <a:latin typeface="ＭＳ Ｐゴシック" charset="-128"/>
                        <a:ea typeface="ＭＳ Ｐゴシック" charset="-128"/>
                        <a:cs typeface="Times New Roman" pitchFamily="18" charset="0"/>
                      </a:endParaRPr>
                    </a:p>
                  </a:txBody>
                  <a:tcPr marL="90102" marR="901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908860">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ja-JP"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endParaRPr>
                    </a:p>
                  </a:txBody>
                  <a:tcPr marL="90102" marR="901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6223" name="テキスト ボックス 3"/>
          <p:cNvSpPr txBox="1">
            <a:spLocks noChangeArrowheads="1"/>
          </p:cNvSpPr>
          <p:nvPr/>
        </p:nvSpPr>
        <p:spPr bwMode="auto">
          <a:xfrm>
            <a:off x="112713" y="41275"/>
            <a:ext cx="21558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Arial" panose="020B0604020202020204" pitchFamily="34" charset="0"/>
              <a:buNone/>
            </a:pPr>
            <a:r>
              <a:rPr lang="ja-JP" altLang="en-US" sz="1100" dirty="0">
                <a:solidFill>
                  <a:srgbClr val="000000"/>
                </a:solidFill>
                <a:latin typeface="Verdana" panose="020B0604030504040204" pitchFamily="34" charset="0"/>
              </a:rPr>
              <a:t>実感的に学ぶ授業の最小単位　　　　</a:t>
            </a:r>
            <a:endParaRPr lang="en-US" altLang="ja-JP" sz="1000" dirty="0">
              <a:solidFill>
                <a:srgbClr val="000000"/>
              </a:solidFill>
              <a:latin typeface="Verdana" panose="020B0604030504040204" pitchFamily="34" charset="0"/>
            </a:endParaRPr>
          </a:p>
        </p:txBody>
      </p:sp>
      <p:graphicFrame>
        <p:nvGraphicFramePr>
          <p:cNvPr id="65" name="表 64"/>
          <p:cNvGraphicFramePr>
            <a:graphicFrameLocks noGrp="1"/>
          </p:cNvGraphicFramePr>
          <p:nvPr>
            <p:extLst>
              <p:ext uri="{D42A27DB-BD31-4B8C-83A1-F6EECF244321}">
                <p14:modId xmlns:p14="http://schemas.microsoft.com/office/powerpoint/2010/main" val="1796730527"/>
              </p:ext>
            </p:extLst>
          </p:nvPr>
        </p:nvGraphicFramePr>
        <p:xfrm>
          <a:off x="123032" y="4603535"/>
          <a:ext cx="2800078" cy="955218"/>
        </p:xfrm>
        <a:graphic>
          <a:graphicData uri="http://schemas.openxmlformats.org/drawingml/2006/table">
            <a:tbl>
              <a:tblPr firstRow="1" bandRow="1">
                <a:tableStyleId>{5C22544A-7EE6-4342-B048-85BDC9FD1C3A}</a:tableStyleId>
              </a:tblPr>
              <a:tblGrid>
                <a:gridCol w="920576">
                  <a:extLst>
                    <a:ext uri="{9D8B030D-6E8A-4147-A177-3AD203B41FA5}">
                      <a16:colId xmlns:a16="http://schemas.microsoft.com/office/drawing/2014/main" val="20000"/>
                    </a:ext>
                  </a:extLst>
                </a:gridCol>
                <a:gridCol w="792088">
                  <a:extLst>
                    <a:ext uri="{9D8B030D-6E8A-4147-A177-3AD203B41FA5}">
                      <a16:colId xmlns:a16="http://schemas.microsoft.com/office/drawing/2014/main" val="2636888545"/>
                    </a:ext>
                  </a:extLst>
                </a:gridCol>
                <a:gridCol w="1087414">
                  <a:extLst>
                    <a:ext uri="{9D8B030D-6E8A-4147-A177-3AD203B41FA5}">
                      <a16:colId xmlns:a16="http://schemas.microsoft.com/office/drawing/2014/main" val="2826564785"/>
                    </a:ext>
                  </a:extLst>
                </a:gridCol>
              </a:tblGrid>
              <a:tr h="165029">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dirty="0" smtClean="0">
                          <a:solidFill>
                            <a:schemeClr val="tx1"/>
                          </a:solidFill>
                          <a:latin typeface="ＭＳ Ｐゴシック" panose="020B0600070205080204" pitchFamily="50" charset="-128"/>
                          <a:ea typeface="+mn-ea"/>
                        </a:rPr>
                        <a:t>【HP</a:t>
                      </a:r>
                      <a:r>
                        <a:rPr kumimoji="1" lang="ja-JP" altLang="en-US" sz="900" b="0" dirty="0" smtClean="0">
                          <a:solidFill>
                            <a:schemeClr val="tx1"/>
                          </a:solidFill>
                          <a:latin typeface="ＭＳ Ｐゴシック" panose="020B0600070205080204" pitchFamily="50" charset="-128"/>
                          <a:ea typeface="+mn-ea"/>
                        </a:rPr>
                        <a:t>キーワード</a:t>
                      </a:r>
                      <a:r>
                        <a:rPr kumimoji="1" lang="en-US" altLang="ja-JP" sz="900" b="0" dirty="0" smtClean="0">
                          <a:solidFill>
                            <a:schemeClr val="tx1"/>
                          </a:solidFill>
                          <a:latin typeface="ＭＳ Ｐゴシック" panose="020B0600070205080204" pitchFamily="50" charset="-128"/>
                          <a:ea typeface="+mn-ea"/>
                        </a:rPr>
                        <a:t>】</a:t>
                      </a:r>
                      <a:endParaRPr kumimoji="1" lang="ja-JP" altLang="en-US" sz="900" b="0" dirty="0" smtClean="0">
                        <a:solidFill>
                          <a:schemeClr val="tx1"/>
                        </a:solidFill>
                        <a:latin typeface="ＭＳ Ｐゴシック" panose="020B0600070205080204" pitchFamily="50" charset="-128"/>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172604">
                <a:tc>
                  <a:txBody>
                    <a:bodyPr/>
                    <a:lstStyle/>
                    <a:p>
                      <a:pPr algn="ctr"/>
                      <a:r>
                        <a:rPr kumimoji="1" lang="ja-JP" altLang="en-US" sz="900" b="0" dirty="0" smtClean="0">
                          <a:solidFill>
                            <a:schemeClr val="tx1"/>
                          </a:solidFill>
                          <a:latin typeface="ＭＳ Ｐゴシック" panose="020B0600070205080204" pitchFamily="50" charset="-128"/>
                          <a:ea typeface="+mn-ea"/>
                        </a:rPr>
                        <a:t>材料</a:t>
                      </a:r>
                      <a:endParaRPr kumimoji="1" lang="ja-JP" altLang="en-US" sz="900" b="0" dirty="0" smtClean="0">
                        <a:solidFill>
                          <a:schemeClr val="tx1"/>
                        </a:solidFill>
                        <a:latin typeface="ＭＳ Ｐゴシック" panose="020B0600070205080204" pitchFamily="50" charset="-128"/>
                        <a:ea typeface="ＭＳ Ｐゴシック" panose="020B0600070205080204" pitchFamily="50" charset="-128"/>
                      </a:endParaRPr>
                    </a:p>
                  </a:txBody>
                  <a:tcPr marL="91516" marR="91516"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kumimoji="1" lang="ja-JP" altLang="en-US" sz="900" b="0" dirty="0" smtClean="0">
                          <a:solidFill>
                            <a:schemeClr val="tx1"/>
                          </a:solidFill>
                          <a:latin typeface="ＭＳ Ｐゴシック" panose="020B0600070205080204" pitchFamily="50" charset="-128"/>
                          <a:ea typeface="+mn-ea"/>
                        </a:rPr>
                        <a:t>方法</a:t>
                      </a:r>
                      <a:endParaRPr kumimoji="1" lang="ja-JP" altLang="en-US" sz="900" b="0" dirty="0" smtClean="0">
                        <a:solidFill>
                          <a:schemeClr val="tx1"/>
                        </a:solidFill>
                        <a:latin typeface="ＭＳ Ｐゴシック" panose="020B0600070205080204" pitchFamily="50" charset="-128"/>
                        <a:ea typeface="ＭＳ Ｐゴシック" panose="020B0600070205080204" pitchFamily="50" charset="-128"/>
                      </a:endParaRPr>
                    </a:p>
                  </a:txBody>
                  <a:tcPr marL="91516" marR="91516" marT="45691" marB="4569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kumimoji="1" lang="ja-JP" altLang="en-US" sz="900" b="0" dirty="0" smtClean="0">
                          <a:solidFill>
                            <a:schemeClr val="tx1"/>
                          </a:solidFill>
                          <a:latin typeface="ＭＳ Ｐゴシック" panose="020B0600070205080204" pitchFamily="50" charset="-128"/>
                          <a:ea typeface="+mn-ea"/>
                        </a:rPr>
                        <a:t>造形要素（中高）</a:t>
                      </a:r>
                      <a:endParaRPr kumimoji="1" lang="ja-JP" altLang="en-US" sz="900" b="0" dirty="0" smtClean="0">
                        <a:solidFill>
                          <a:schemeClr val="tx1"/>
                        </a:solidFill>
                        <a:latin typeface="ＭＳ Ｐゴシック" panose="020B0600070205080204" pitchFamily="50" charset="-128"/>
                        <a:ea typeface="ＭＳ Ｐゴシック" panose="020B0600070205080204" pitchFamily="50" charset="-128"/>
                      </a:endParaRPr>
                    </a:p>
                  </a:txBody>
                  <a:tcPr marL="91516" marR="91516" marT="45691" marB="45691"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4"/>
                  </a:ext>
                </a:extLst>
              </a:tr>
              <a:tr h="561647">
                <a:tc>
                  <a:txBody>
                    <a:bodyPr/>
                    <a:lstStyle/>
                    <a:p>
                      <a:endParaRPr lang="ja-JP" altLang="en-US" sz="800" dirty="0" smtClean="0"/>
                    </a:p>
                  </a:txBody>
                  <a:tcPr marL="91516" marR="91516"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800" b="0" dirty="0" smtClean="0">
                        <a:solidFill>
                          <a:schemeClr val="tx1"/>
                        </a:solidFill>
                        <a:latin typeface="ＭＳ Ｐゴシック" panose="020B0600070205080204" pitchFamily="50" charset="-128"/>
                        <a:ea typeface="ＭＳ Ｐゴシック" panose="020B0600070205080204" pitchFamily="50" charset="-128"/>
                      </a:endParaRPr>
                    </a:p>
                  </a:txBody>
                  <a:tcPr marL="91516" marR="91516" marT="45691" marB="4569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800" b="0" dirty="0" smtClean="0">
                        <a:solidFill>
                          <a:schemeClr val="tx1"/>
                        </a:solidFill>
                        <a:latin typeface="ＭＳ Ｐゴシック" panose="020B0600070205080204" pitchFamily="50" charset="-128"/>
                        <a:ea typeface="+mn-ea"/>
                      </a:endParaRPr>
                    </a:p>
                  </a:txBody>
                  <a:tcPr marL="91516" marR="91516" marT="45691" marB="45691"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1500235"/>
                  </a:ext>
                </a:extLst>
              </a:tr>
            </a:tbl>
          </a:graphicData>
        </a:graphic>
      </p:graphicFrame>
      <p:sp>
        <p:nvSpPr>
          <p:cNvPr id="18" name="円/楕円 17"/>
          <p:cNvSpPr/>
          <p:nvPr/>
        </p:nvSpPr>
        <p:spPr>
          <a:xfrm>
            <a:off x="3081338" y="1144588"/>
            <a:ext cx="338137" cy="339725"/>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400" dirty="0">
                <a:solidFill>
                  <a:prstClr val="white"/>
                </a:solidFill>
                <a:latin typeface="ＤＦ特太ゴシック体" pitchFamily="49" charset="-128"/>
                <a:ea typeface="ＤＦ特太ゴシック体" pitchFamily="49" charset="-128"/>
              </a:rPr>
              <a:t>１</a:t>
            </a:r>
          </a:p>
        </p:txBody>
      </p:sp>
      <p:sp>
        <p:nvSpPr>
          <p:cNvPr id="19" name="円/楕円 18"/>
          <p:cNvSpPr/>
          <p:nvPr/>
        </p:nvSpPr>
        <p:spPr>
          <a:xfrm>
            <a:off x="5602288" y="1144588"/>
            <a:ext cx="339725" cy="339725"/>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400" dirty="0">
                <a:solidFill>
                  <a:prstClr val="white"/>
                </a:solidFill>
                <a:latin typeface="ＤＦ特太ゴシック体" pitchFamily="49" charset="-128"/>
                <a:ea typeface="ＤＦ特太ゴシック体" pitchFamily="49" charset="-128"/>
              </a:rPr>
              <a:t>２</a:t>
            </a:r>
          </a:p>
        </p:txBody>
      </p:sp>
      <p:sp>
        <p:nvSpPr>
          <p:cNvPr id="52" name="円/楕円 51"/>
          <p:cNvSpPr/>
          <p:nvPr/>
        </p:nvSpPr>
        <p:spPr>
          <a:xfrm>
            <a:off x="3122613" y="2879725"/>
            <a:ext cx="366712" cy="369888"/>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dirty="0">
                <a:solidFill>
                  <a:prstClr val="white"/>
                </a:solidFill>
                <a:latin typeface="ＤＦ特太ゴシック体" pitchFamily="49" charset="-128"/>
                <a:ea typeface="ＤＦ特太ゴシック体" pitchFamily="49" charset="-128"/>
              </a:rPr>
              <a:t>3</a:t>
            </a:r>
            <a:endParaRPr lang="ja-JP" altLang="en-US" dirty="0">
              <a:solidFill>
                <a:prstClr val="white"/>
              </a:solidFill>
              <a:latin typeface="ＤＦ特太ゴシック体" pitchFamily="49" charset="-128"/>
              <a:ea typeface="ＤＦ特太ゴシック体" pitchFamily="49" charset="-128"/>
            </a:endParaRPr>
          </a:p>
        </p:txBody>
      </p:sp>
      <p:sp>
        <p:nvSpPr>
          <p:cNvPr id="6252" name="正方形/長方形 2"/>
          <p:cNvSpPr>
            <a:spLocks noChangeArrowheads="1"/>
          </p:cNvSpPr>
          <p:nvPr/>
        </p:nvSpPr>
        <p:spPr bwMode="auto">
          <a:xfrm>
            <a:off x="3899640" y="3965010"/>
            <a:ext cx="1898970" cy="169277"/>
          </a:xfrm>
          <a:prstGeom prst="rect">
            <a:avLst/>
          </a:prstGeom>
          <a:solidFill>
            <a:schemeClr val="accent6">
              <a:lumMod val="20000"/>
              <a:lumOff val="80000"/>
            </a:schemeClr>
          </a:solidFill>
          <a:ln>
            <a:noFill/>
          </a:ln>
          <a:extLst/>
        </p:spPr>
        <p:txBody>
          <a:bodyPr wrap="square" lIns="0" tIns="0" rIns="0" bIns="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100" b="1" dirty="0">
                <a:latin typeface="ＭＳ Ｐゴシック" panose="020B0600070205080204" pitchFamily="50" charset="-128"/>
              </a:rPr>
              <a:t>思考力を使う問いかけ</a:t>
            </a:r>
            <a:endParaRPr lang="en-US" altLang="ja-JP" sz="1100" b="1" dirty="0">
              <a:latin typeface="ＭＳ Ｐゴシック" panose="020B0600070205080204" pitchFamily="50" charset="-128"/>
            </a:endParaRPr>
          </a:p>
        </p:txBody>
      </p:sp>
      <p:sp>
        <p:nvSpPr>
          <p:cNvPr id="58" name="円/楕円 57"/>
          <p:cNvSpPr/>
          <p:nvPr/>
        </p:nvSpPr>
        <p:spPr>
          <a:xfrm>
            <a:off x="901997" y="2403608"/>
            <a:ext cx="288628" cy="338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59" name="円/楕円 58"/>
          <p:cNvSpPr/>
          <p:nvPr/>
        </p:nvSpPr>
        <p:spPr>
          <a:xfrm>
            <a:off x="1260228" y="4146288"/>
            <a:ext cx="864096" cy="3802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64" name="円/楕円 63"/>
          <p:cNvSpPr/>
          <p:nvPr/>
        </p:nvSpPr>
        <p:spPr>
          <a:xfrm>
            <a:off x="-9525" y="5594350"/>
            <a:ext cx="407988" cy="409575"/>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prstClr val="white"/>
                </a:solidFill>
                <a:latin typeface="ＤＦ特太ゴシック体" pitchFamily="49" charset="-128"/>
                <a:ea typeface="ＤＦ特太ゴシック体" pitchFamily="49" charset="-128"/>
              </a:rPr>
              <a:t>４</a:t>
            </a:r>
          </a:p>
        </p:txBody>
      </p:sp>
      <p:sp>
        <p:nvSpPr>
          <p:cNvPr id="6283" name="テキスト ボックス 35"/>
          <p:cNvSpPr txBox="1">
            <a:spLocks noChangeArrowheads="1"/>
          </p:cNvSpPr>
          <p:nvPr/>
        </p:nvSpPr>
        <p:spPr bwMode="auto">
          <a:xfrm>
            <a:off x="7651185" y="88357"/>
            <a:ext cx="133882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900" dirty="0"/>
              <a:t>福井県造形教育</a:t>
            </a:r>
            <a:r>
              <a:rPr lang="ja-JP" altLang="en-US" sz="900" dirty="0" smtClean="0"/>
              <a:t>研究会</a:t>
            </a:r>
            <a:endParaRPr lang="ja-JP" altLang="en-US" sz="900" dirty="0"/>
          </a:p>
        </p:txBody>
      </p:sp>
      <p:sp>
        <p:nvSpPr>
          <p:cNvPr id="6284" name="円/楕円 29"/>
          <p:cNvSpPr>
            <a:spLocks noChangeArrowheads="1"/>
          </p:cNvSpPr>
          <p:nvPr/>
        </p:nvSpPr>
        <p:spPr bwMode="auto">
          <a:xfrm>
            <a:off x="7166183" y="752789"/>
            <a:ext cx="314325" cy="200025"/>
          </a:xfrm>
          <a:prstGeom prst="ellipse">
            <a:avLst/>
          </a:pr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ja-JP" sz="1800">
              <a:solidFill>
                <a:srgbClr val="FF0000"/>
              </a:solidFill>
            </a:endParaRPr>
          </a:p>
        </p:txBody>
      </p:sp>
      <p:sp>
        <p:nvSpPr>
          <p:cNvPr id="6285" name="円/楕円 29"/>
          <p:cNvSpPr>
            <a:spLocks noChangeArrowheads="1"/>
          </p:cNvSpPr>
          <p:nvPr/>
        </p:nvSpPr>
        <p:spPr bwMode="auto">
          <a:xfrm>
            <a:off x="7625531" y="756223"/>
            <a:ext cx="314325" cy="200025"/>
          </a:xfrm>
          <a:prstGeom prst="ellipse">
            <a:avLst/>
          </a:pr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ja-JP" sz="1800">
              <a:solidFill>
                <a:srgbClr val="FF0000"/>
              </a:solidFill>
            </a:endParaRPr>
          </a:p>
        </p:txBody>
      </p:sp>
      <p:sp>
        <p:nvSpPr>
          <p:cNvPr id="6286" name="円/楕円 29"/>
          <p:cNvSpPr>
            <a:spLocks noChangeArrowheads="1"/>
          </p:cNvSpPr>
          <p:nvPr/>
        </p:nvSpPr>
        <p:spPr bwMode="auto">
          <a:xfrm>
            <a:off x="5500749" y="431188"/>
            <a:ext cx="367395" cy="212960"/>
          </a:xfrm>
          <a:prstGeom prst="ellipse">
            <a:avLst/>
          </a:pr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ja-JP" sz="1800">
              <a:solidFill>
                <a:srgbClr val="FF0000"/>
              </a:solidFill>
            </a:endParaRPr>
          </a:p>
        </p:txBody>
      </p:sp>
      <p:sp>
        <p:nvSpPr>
          <p:cNvPr id="31" name="円/楕円 57"/>
          <p:cNvSpPr/>
          <p:nvPr/>
        </p:nvSpPr>
        <p:spPr>
          <a:xfrm>
            <a:off x="1430066" y="3461983"/>
            <a:ext cx="738616" cy="338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32" name="円/楕円 57"/>
          <p:cNvSpPr/>
          <p:nvPr/>
        </p:nvSpPr>
        <p:spPr>
          <a:xfrm>
            <a:off x="620751" y="4152393"/>
            <a:ext cx="639477" cy="338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35" name="円/楕円 57"/>
          <p:cNvSpPr/>
          <p:nvPr/>
        </p:nvSpPr>
        <p:spPr>
          <a:xfrm>
            <a:off x="467543" y="1331091"/>
            <a:ext cx="705039" cy="338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36" name="円/楕円 57"/>
          <p:cNvSpPr/>
          <p:nvPr/>
        </p:nvSpPr>
        <p:spPr>
          <a:xfrm>
            <a:off x="1314883" y="1875726"/>
            <a:ext cx="456478" cy="338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39" name="円/楕円 57"/>
          <p:cNvSpPr/>
          <p:nvPr/>
        </p:nvSpPr>
        <p:spPr>
          <a:xfrm>
            <a:off x="2053717" y="1371691"/>
            <a:ext cx="456478" cy="338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40" name="円/楕円 57"/>
          <p:cNvSpPr/>
          <p:nvPr/>
        </p:nvSpPr>
        <p:spPr>
          <a:xfrm>
            <a:off x="1146987" y="1353569"/>
            <a:ext cx="456478" cy="338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41" name="円/楕円 57"/>
          <p:cNvSpPr/>
          <p:nvPr/>
        </p:nvSpPr>
        <p:spPr>
          <a:xfrm>
            <a:off x="1146987" y="3099827"/>
            <a:ext cx="328669" cy="338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47" name="角丸四角形吹き出し 46"/>
          <p:cNvSpPr/>
          <p:nvPr/>
        </p:nvSpPr>
        <p:spPr>
          <a:xfrm>
            <a:off x="5596507" y="3777192"/>
            <a:ext cx="1361832" cy="652084"/>
          </a:xfrm>
          <a:prstGeom prst="wedgeRoundRectCallout">
            <a:avLst>
              <a:gd name="adj1" fmla="val -22960"/>
              <a:gd name="adj2" fmla="val -81130"/>
              <a:gd name="adj3" fmla="val 16667"/>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endParaRPr lang="en-US" altLang="ja-JP" sz="1000" dirty="0">
              <a:solidFill>
                <a:schemeClr val="tx1"/>
              </a:solidFill>
              <a:latin typeface="Calibri" pitchFamily="34" charset="0"/>
              <a:ea typeface="ＭＳ Ｐゴシック" charset="-128"/>
            </a:endParaRPr>
          </a:p>
        </p:txBody>
      </p:sp>
      <p:pic>
        <p:nvPicPr>
          <p:cNvPr id="43" name="図 42" descr="C:\Documents and Settings\nomura-yukari\Local Settings\Temporary Internet Files\Content.IE5\S4CYTVNR\MC900343747[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2591442">
            <a:off x="5294884" y="3920266"/>
            <a:ext cx="2889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正方形/長方形 44"/>
          <p:cNvSpPr/>
          <p:nvPr/>
        </p:nvSpPr>
        <p:spPr>
          <a:xfrm>
            <a:off x="7083260" y="3679437"/>
            <a:ext cx="1781832" cy="98982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b="1" dirty="0">
                <a:solidFill>
                  <a:schemeClr val="tx1"/>
                </a:solidFill>
              </a:rPr>
              <a:t>写　真</a:t>
            </a:r>
            <a:endParaRPr lang="en-US" altLang="ja-JP" sz="1000" b="1" dirty="0">
              <a:solidFill>
                <a:schemeClr val="tx1"/>
              </a:solidFill>
            </a:endParaRPr>
          </a:p>
          <a:p>
            <a:pPr algn="ctr">
              <a:defRPr/>
            </a:pPr>
            <a:endParaRPr lang="en-US" altLang="ja-JP" sz="1000" b="1" dirty="0" smtClean="0">
              <a:solidFill>
                <a:schemeClr val="tx1"/>
              </a:solidFill>
            </a:endParaRPr>
          </a:p>
          <a:p>
            <a:pPr algn="ctr">
              <a:defRPr/>
            </a:pPr>
            <a:r>
              <a:rPr lang="ja-JP" altLang="en-US" sz="1000" dirty="0" smtClean="0">
                <a:solidFill>
                  <a:schemeClr val="tx1"/>
                </a:solidFill>
              </a:rPr>
              <a:t>（学びや指導の</a:t>
            </a:r>
            <a:endParaRPr lang="en-US" altLang="ja-JP" sz="1000" dirty="0" smtClean="0">
              <a:solidFill>
                <a:schemeClr val="tx1"/>
              </a:solidFill>
            </a:endParaRPr>
          </a:p>
          <a:p>
            <a:pPr algn="ctr">
              <a:defRPr/>
            </a:pPr>
            <a:r>
              <a:rPr lang="ja-JP" altLang="en-US" sz="1000" dirty="0" smtClean="0">
                <a:solidFill>
                  <a:schemeClr val="tx1"/>
                </a:solidFill>
              </a:rPr>
              <a:t>特徴がわかるもの）</a:t>
            </a:r>
            <a:endParaRPr lang="en-US" altLang="ja-JP" sz="1000" dirty="0" smtClean="0">
              <a:solidFill>
                <a:schemeClr val="tx1"/>
              </a:solidFill>
            </a:endParaRPr>
          </a:p>
        </p:txBody>
      </p:sp>
      <p:sp>
        <p:nvSpPr>
          <p:cNvPr id="50" name="角丸四角形吹き出し 49"/>
          <p:cNvSpPr/>
          <p:nvPr/>
        </p:nvSpPr>
        <p:spPr>
          <a:xfrm>
            <a:off x="4792432" y="5243950"/>
            <a:ext cx="1361832" cy="407206"/>
          </a:xfrm>
          <a:prstGeom prst="wedgeRoundRectCallout">
            <a:avLst>
              <a:gd name="adj1" fmla="val -70030"/>
              <a:gd name="adj2" fmla="val -4735"/>
              <a:gd name="adj3" fmla="val 16667"/>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endParaRPr lang="en-US" altLang="ja-JP" sz="1000" dirty="0">
              <a:solidFill>
                <a:schemeClr val="tx1"/>
              </a:solidFill>
              <a:latin typeface="Calibri" pitchFamily="34" charset="0"/>
              <a:ea typeface="ＭＳ Ｐゴシック" charset="-128"/>
            </a:endParaRPr>
          </a:p>
        </p:txBody>
      </p:sp>
      <p:grpSp>
        <p:nvGrpSpPr>
          <p:cNvPr id="42" name="グループ化 3"/>
          <p:cNvGrpSpPr>
            <a:grpSpLocks/>
          </p:cNvGrpSpPr>
          <p:nvPr/>
        </p:nvGrpSpPr>
        <p:grpSpPr bwMode="auto">
          <a:xfrm>
            <a:off x="3128119" y="4767621"/>
            <a:ext cx="5480050" cy="330200"/>
            <a:chOff x="3417154" y="4612059"/>
            <a:chExt cx="18715219" cy="329893"/>
          </a:xfrm>
        </p:grpSpPr>
        <p:sp>
          <p:nvSpPr>
            <p:cNvPr id="51" name="角丸四角形吹き出し 50"/>
            <p:cNvSpPr/>
            <p:nvPr/>
          </p:nvSpPr>
          <p:spPr bwMode="auto">
            <a:xfrm>
              <a:off x="3417154" y="4612059"/>
              <a:ext cx="5573362" cy="309274"/>
            </a:xfrm>
            <a:prstGeom prst="wedgeRoundRectCallout">
              <a:avLst>
                <a:gd name="adj1" fmla="val -35877"/>
                <a:gd name="adj2" fmla="val -49967"/>
                <a:gd name="adj3" fmla="val 16667"/>
              </a:avLst>
            </a:prstGeom>
            <a:solidFill>
              <a:srgbClr val="FFFF99"/>
            </a:solidFill>
            <a:ln w="15875"/>
          </p:spPr>
          <p:style>
            <a:lnRef idx="2">
              <a:schemeClr val="accent1"/>
            </a:lnRef>
            <a:fillRef idx="1">
              <a:schemeClr val="lt1"/>
            </a:fillRef>
            <a:effectRef idx="0">
              <a:schemeClr val="accent1"/>
            </a:effectRef>
            <a:fontRef idx="minor">
              <a:schemeClr val="dk1"/>
            </a:fontRef>
          </p:style>
          <p:txBody>
            <a:bodyPr lIns="0" tIns="0" rIns="0" bIns="0" anchor="ctr"/>
            <a:lstStyle/>
            <a:p>
              <a:pPr eaLnBrk="1" fontAlgn="auto" hangingPunct="1">
                <a:spcBef>
                  <a:spcPts val="0"/>
                </a:spcBef>
                <a:spcAft>
                  <a:spcPts val="0"/>
                </a:spcAft>
                <a:defRPr/>
              </a:pPr>
              <a:r>
                <a:rPr lang="ja-JP" altLang="en-US" sz="1200" b="1" dirty="0">
                  <a:solidFill>
                    <a:prstClr val="black"/>
                  </a:solidFill>
                  <a:latin typeface="ＭＳ Ｐゴシック" panose="020B0600070205080204" pitchFamily="50" charset="-128"/>
                </a:rPr>
                <a:t>対話的な学びの場面</a:t>
              </a:r>
              <a:endParaRPr lang="en-US" altLang="ja-JP" sz="1200" dirty="0">
                <a:solidFill>
                  <a:prstClr val="black"/>
                </a:solidFill>
                <a:latin typeface="ＭＳ Ｐゴシック" panose="020B0600070205080204" pitchFamily="50" charset="-128"/>
              </a:endParaRPr>
            </a:p>
          </p:txBody>
        </p:sp>
        <p:sp>
          <p:nvSpPr>
            <p:cNvPr id="54" name="四角形吹き出し 53"/>
            <p:cNvSpPr/>
            <p:nvPr/>
          </p:nvSpPr>
          <p:spPr>
            <a:xfrm>
              <a:off x="9321229" y="4631091"/>
              <a:ext cx="12811144" cy="310861"/>
            </a:xfrm>
            <a:prstGeom prst="wedgeRectCallout">
              <a:avLst>
                <a:gd name="adj1" fmla="val -57473"/>
                <a:gd name="adj2" fmla="val 222"/>
              </a:avLst>
            </a:prstGeom>
            <a:solidFill>
              <a:srgbClr val="CCFF66">
                <a:alpha val="62000"/>
              </a:srgbClr>
            </a:solidFill>
            <a:ln w="22225">
              <a:solidFill>
                <a:srgbClr val="92D050">
                  <a:alpha val="82000"/>
                </a:srgbClr>
              </a:solidFill>
              <a:prstDash val="sysDash"/>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lang="ja-JP" altLang="en-US" sz="1000" dirty="0">
                  <a:solidFill>
                    <a:prstClr val="black"/>
                  </a:solidFill>
                  <a:latin typeface="ＭＳ Ｐゴシック" panose="020B0600070205080204" pitchFamily="50" charset="-128"/>
                </a:rPr>
                <a:t>気がついたことや意味づけたことを根拠となる知識につなげていく（自己、もの、他者との対話）</a:t>
              </a:r>
              <a:endParaRPr lang="en-US" altLang="ja-JP" sz="1000" dirty="0">
                <a:solidFill>
                  <a:prstClr val="black"/>
                </a:solidFill>
                <a:latin typeface="ＭＳ Ｐゴシック" panose="020B0600070205080204" pitchFamily="50" charset="-128"/>
              </a:endParaRPr>
            </a:p>
          </p:txBody>
        </p:sp>
      </p:grpSp>
      <p:sp>
        <p:nvSpPr>
          <p:cNvPr id="56" name="角丸四角形吹き出し 55"/>
          <p:cNvSpPr/>
          <p:nvPr/>
        </p:nvSpPr>
        <p:spPr bwMode="auto">
          <a:xfrm>
            <a:off x="3119207" y="5817395"/>
            <a:ext cx="1843087" cy="373062"/>
          </a:xfrm>
          <a:prstGeom prst="wedgeRoundRectCallout">
            <a:avLst>
              <a:gd name="adj1" fmla="val -35877"/>
              <a:gd name="adj2" fmla="val -49967"/>
              <a:gd name="adj3" fmla="val 16667"/>
            </a:avLst>
          </a:prstGeom>
          <a:solidFill>
            <a:srgbClr val="FFFF99"/>
          </a:solidFill>
          <a:ln w="15875"/>
        </p:spPr>
        <p:style>
          <a:lnRef idx="2">
            <a:schemeClr val="accent1"/>
          </a:lnRef>
          <a:fillRef idx="1">
            <a:schemeClr val="lt1"/>
          </a:fillRef>
          <a:effectRef idx="0">
            <a:schemeClr val="accent1"/>
          </a:effectRef>
          <a:fontRef idx="minor">
            <a:schemeClr val="dk1"/>
          </a:fontRef>
        </p:style>
        <p:txBody>
          <a:bodyPr lIns="0" rIns="0" anchor="ctr"/>
          <a:lstStyle/>
          <a:p>
            <a:pPr eaLnBrk="1" fontAlgn="auto" hangingPunct="1">
              <a:spcBef>
                <a:spcPts val="0"/>
              </a:spcBef>
              <a:spcAft>
                <a:spcPts val="0"/>
              </a:spcAft>
              <a:defRPr/>
            </a:pPr>
            <a:r>
              <a:rPr lang="ja-JP" altLang="en-US" sz="1200" b="1" dirty="0">
                <a:solidFill>
                  <a:prstClr val="black"/>
                </a:solidFill>
                <a:latin typeface="ＭＳ Ｐゴシック" panose="020B0600070205080204" pitchFamily="50" charset="-128"/>
              </a:rPr>
              <a:t>深い学びを成立させる工夫</a:t>
            </a:r>
            <a:endParaRPr lang="en-US" altLang="ja-JP" sz="1200" b="1" dirty="0">
              <a:solidFill>
                <a:prstClr val="black"/>
              </a:solidFill>
              <a:latin typeface="ＭＳ Ｐゴシック" panose="020B0600070205080204" pitchFamily="50" charset="-128"/>
            </a:endParaRPr>
          </a:p>
        </p:txBody>
      </p:sp>
      <p:sp>
        <p:nvSpPr>
          <p:cNvPr id="60" name="四角形吹き出し 59"/>
          <p:cNvSpPr/>
          <p:nvPr/>
        </p:nvSpPr>
        <p:spPr bwMode="auto">
          <a:xfrm>
            <a:off x="4242860" y="6287699"/>
            <a:ext cx="3111500" cy="217488"/>
          </a:xfrm>
          <a:prstGeom prst="wedgeRectCallout">
            <a:avLst>
              <a:gd name="adj1" fmla="val -59385"/>
              <a:gd name="adj2" fmla="val -59314"/>
            </a:avLst>
          </a:prstGeom>
          <a:solidFill>
            <a:srgbClr val="CCFF66">
              <a:alpha val="62000"/>
            </a:srgbClr>
          </a:solidFill>
          <a:ln w="22225">
            <a:solidFill>
              <a:srgbClr val="92D050">
                <a:alpha val="82000"/>
              </a:srgbClr>
            </a:solidFill>
            <a:prstDash val="sysDash"/>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lang="ja-JP" altLang="en-US" sz="1000" dirty="0">
                <a:solidFill>
                  <a:prstClr val="black"/>
                </a:solidFill>
                <a:latin typeface="ＭＳ Ｐゴシック" panose="020B0600070205080204" pitchFamily="50" charset="-128"/>
              </a:rPr>
              <a:t>実感をともなった理解によって知識を身につけていく</a:t>
            </a:r>
            <a:endParaRPr lang="en-US" altLang="ja-JP" sz="1000" dirty="0">
              <a:solidFill>
                <a:prstClr val="black"/>
              </a:solidFill>
              <a:latin typeface="ＭＳ Ｐゴシック" panose="020B0600070205080204" pitchFamily="50" charset="-128"/>
            </a:endParaRPr>
          </a:p>
        </p:txBody>
      </p:sp>
      <p:grpSp>
        <p:nvGrpSpPr>
          <p:cNvPr id="61" name="グループ化 5"/>
          <p:cNvGrpSpPr>
            <a:grpSpLocks/>
          </p:cNvGrpSpPr>
          <p:nvPr/>
        </p:nvGrpSpPr>
        <p:grpSpPr bwMode="auto">
          <a:xfrm>
            <a:off x="3170013" y="3370160"/>
            <a:ext cx="4852987" cy="382588"/>
            <a:chOff x="3841150" y="3179762"/>
            <a:chExt cx="15364650" cy="381580"/>
          </a:xfrm>
        </p:grpSpPr>
        <p:sp>
          <p:nvSpPr>
            <p:cNvPr id="62" name="角丸四角形吹き出し 61"/>
            <p:cNvSpPr/>
            <p:nvPr/>
          </p:nvSpPr>
          <p:spPr>
            <a:xfrm>
              <a:off x="3841150" y="3220928"/>
              <a:ext cx="4382720" cy="340414"/>
            </a:xfrm>
            <a:prstGeom prst="wedgeRoundRectCallout">
              <a:avLst>
                <a:gd name="adj1" fmla="val -35877"/>
                <a:gd name="adj2" fmla="val -49967"/>
                <a:gd name="adj3" fmla="val 16667"/>
              </a:avLst>
            </a:prstGeom>
            <a:solidFill>
              <a:srgbClr val="FFFF99"/>
            </a:solidFill>
            <a:ln w="15875"/>
          </p:spPr>
          <p:style>
            <a:lnRef idx="2">
              <a:schemeClr val="accent1"/>
            </a:lnRef>
            <a:fillRef idx="1">
              <a:schemeClr val="lt1"/>
            </a:fillRef>
            <a:effectRef idx="0">
              <a:schemeClr val="accent1"/>
            </a:effectRef>
            <a:fontRef idx="minor">
              <a:schemeClr val="dk1"/>
            </a:fontRef>
          </p:style>
          <p:txBody>
            <a:bodyPr lIns="0" tIns="0" rIns="0" bIns="0" anchor="ctr"/>
            <a:lstStyle/>
            <a:p>
              <a:pPr eaLnBrk="1" fontAlgn="auto" hangingPunct="1">
                <a:spcBef>
                  <a:spcPts val="0"/>
                </a:spcBef>
                <a:spcAft>
                  <a:spcPts val="0"/>
                </a:spcAft>
                <a:defRPr/>
              </a:pPr>
              <a:r>
                <a:rPr lang="ja-JP" altLang="en-US" sz="1200" b="1" dirty="0">
                  <a:solidFill>
                    <a:prstClr val="black"/>
                  </a:solidFill>
                </a:rPr>
                <a:t>主体的に学ぶ工夫</a:t>
              </a:r>
              <a:endParaRPr lang="en-US" altLang="ja-JP" sz="1200" dirty="0">
                <a:solidFill>
                  <a:prstClr val="black"/>
                </a:solidFill>
              </a:endParaRPr>
            </a:p>
          </p:txBody>
        </p:sp>
        <p:sp>
          <p:nvSpPr>
            <p:cNvPr id="63" name="四角形吹き出し 62"/>
            <p:cNvSpPr/>
            <p:nvPr/>
          </p:nvSpPr>
          <p:spPr>
            <a:xfrm>
              <a:off x="8977779" y="3179762"/>
              <a:ext cx="10228021" cy="210582"/>
            </a:xfrm>
            <a:prstGeom prst="wedgeRectCallout">
              <a:avLst>
                <a:gd name="adj1" fmla="val -60582"/>
                <a:gd name="adj2" fmla="val 32464"/>
              </a:avLst>
            </a:prstGeom>
            <a:solidFill>
              <a:srgbClr val="CCFF66">
                <a:alpha val="62000"/>
              </a:srgbClr>
            </a:solidFill>
            <a:ln w="22225">
              <a:solidFill>
                <a:srgbClr val="92D050">
                  <a:alpha val="82000"/>
                </a:srgbClr>
              </a:solidFill>
              <a:prstDash val="sysDash"/>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lang="ja-JP" altLang="en-US" sz="1000" dirty="0">
                  <a:solidFill>
                    <a:prstClr val="black"/>
                  </a:solidFill>
                </a:rPr>
                <a:t>生徒が直接体験することで経験から価値をつくっていく</a:t>
              </a:r>
              <a:endParaRPr lang="en-US" altLang="ja-JP" sz="1000" dirty="0">
                <a:solidFill>
                  <a:prstClr val="black"/>
                </a:solidFill>
              </a:endParaRPr>
            </a:p>
          </p:txBody>
        </p:sp>
      </p:grpSp>
    </p:spTree>
    <p:extLst>
      <p:ext uri="{BB962C8B-B14F-4D97-AF65-F5344CB8AC3E}">
        <p14:creationId xmlns:p14="http://schemas.microsoft.com/office/powerpoint/2010/main" val="1042170960"/>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2159447" y="972701"/>
            <a:ext cx="1781832" cy="124192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b="1" dirty="0" smtClean="0">
                <a:solidFill>
                  <a:schemeClr val="tx1"/>
                </a:solidFill>
              </a:rPr>
              <a:t>写真や図など</a:t>
            </a:r>
            <a:endParaRPr lang="en-US" altLang="ja-JP" sz="1000" b="1" dirty="0">
              <a:solidFill>
                <a:schemeClr val="tx1"/>
              </a:solidFill>
            </a:endParaRPr>
          </a:p>
          <a:p>
            <a:pPr algn="ctr">
              <a:defRPr/>
            </a:pPr>
            <a:endParaRPr lang="en-US" altLang="ja-JP" sz="1000" b="1" dirty="0" smtClean="0">
              <a:solidFill>
                <a:schemeClr val="tx1"/>
              </a:solidFill>
            </a:endParaRPr>
          </a:p>
          <a:p>
            <a:pPr algn="ctr">
              <a:defRPr/>
            </a:pPr>
            <a:r>
              <a:rPr lang="ja-JP" altLang="en-US" sz="1000" dirty="0" smtClean="0">
                <a:solidFill>
                  <a:schemeClr val="tx1"/>
                </a:solidFill>
              </a:rPr>
              <a:t>（学びや指導の</a:t>
            </a:r>
            <a:endParaRPr lang="en-US" altLang="ja-JP" sz="1000" dirty="0" smtClean="0">
              <a:solidFill>
                <a:schemeClr val="tx1"/>
              </a:solidFill>
            </a:endParaRPr>
          </a:p>
          <a:p>
            <a:pPr algn="ctr">
              <a:defRPr/>
            </a:pPr>
            <a:r>
              <a:rPr lang="ja-JP" altLang="en-US" sz="1000" dirty="0" smtClean="0">
                <a:solidFill>
                  <a:schemeClr val="tx1"/>
                </a:solidFill>
              </a:rPr>
              <a:t>特徴がわかるもの）</a:t>
            </a:r>
            <a:endParaRPr lang="en-US" altLang="ja-JP" sz="1000" dirty="0" smtClean="0">
              <a:solidFill>
                <a:schemeClr val="tx1"/>
              </a:solidFill>
            </a:endParaRPr>
          </a:p>
        </p:txBody>
      </p:sp>
      <p:sp>
        <p:nvSpPr>
          <p:cNvPr id="29" name="正方形/長方形 28"/>
          <p:cNvSpPr/>
          <p:nvPr/>
        </p:nvSpPr>
        <p:spPr>
          <a:xfrm>
            <a:off x="2148984" y="2757147"/>
            <a:ext cx="1781832" cy="124192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b="1" dirty="0" smtClean="0">
                <a:solidFill>
                  <a:schemeClr val="tx1"/>
                </a:solidFill>
              </a:rPr>
              <a:t>写真や図など</a:t>
            </a:r>
            <a:endParaRPr lang="en-US" altLang="ja-JP" sz="1000" b="1" dirty="0">
              <a:solidFill>
                <a:schemeClr val="tx1"/>
              </a:solidFill>
            </a:endParaRPr>
          </a:p>
          <a:p>
            <a:pPr algn="ctr">
              <a:defRPr/>
            </a:pPr>
            <a:endParaRPr lang="en-US" altLang="ja-JP" sz="1000" b="1" dirty="0" smtClean="0">
              <a:solidFill>
                <a:schemeClr val="tx1"/>
              </a:solidFill>
            </a:endParaRPr>
          </a:p>
          <a:p>
            <a:pPr algn="ctr">
              <a:defRPr/>
            </a:pPr>
            <a:r>
              <a:rPr lang="ja-JP" altLang="en-US" sz="1000" dirty="0" smtClean="0">
                <a:solidFill>
                  <a:schemeClr val="tx1"/>
                </a:solidFill>
              </a:rPr>
              <a:t>（学びや指導の</a:t>
            </a:r>
            <a:endParaRPr lang="en-US" altLang="ja-JP" sz="1000" dirty="0" smtClean="0">
              <a:solidFill>
                <a:schemeClr val="tx1"/>
              </a:solidFill>
            </a:endParaRPr>
          </a:p>
          <a:p>
            <a:pPr algn="ctr">
              <a:defRPr/>
            </a:pPr>
            <a:r>
              <a:rPr lang="ja-JP" altLang="en-US" sz="1000" dirty="0" smtClean="0">
                <a:solidFill>
                  <a:schemeClr val="tx1"/>
                </a:solidFill>
              </a:rPr>
              <a:t>特徴がわかるもの）</a:t>
            </a:r>
            <a:endParaRPr lang="en-US" altLang="ja-JP" sz="1000" dirty="0" smtClean="0">
              <a:solidFill>
                <a:schemeClr val="tx1"/>
              </a:solidFill>
            </a:endParaRPr>
          </a:p>
        </p:txBody>
      </p:sp>
      <p:sp>
        <p:nvSpPr>
          <p:cNvPr id="30" name="正方形/長方形 29"/>
          <p:cNvSpPr/>
          <p:nvPr/>
        </p:nvSpPr>
        <p:spPr>
          <a:xfrm>
            <a:off x="5299411" y="2805278"/>
            <a:ext cx="2155594" cy="150243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b="1" dirty="0" smtClean="0">
                <a:solidFill>
                  <a:schemeClr val="tx1"/>
                </a:solidFill>
              </a:rPr>
              <a:t>写真や図など</a:t>
            </a:r>
            <a:endParaRPr lang="en-US" altLang="ja-JP" sz="1000" b="1" dirty="0">
              <a:solidFill>
                <a:schemeClr val="tx1"/>
              </a:solidFill>
            </a:endParaRPr>
          </a:p>
          <a:p>
            <a:pPr algn="ctr">
              <a:defRPr/>
            </a:pPr>
            <a:endParaRPr lang="en-US" altLang="ja-JP" sz="1000" b="1" dirty="0" smtClean="0">
              <a:solidFill>
                <a:schemeClr val="tx1"/>
              </a:solidFill>
            </a:endParaRPr>
          </a:p>
          <a:p>
            <a:pPr algn="ctr">
              <a:defRPr/>
            </a:pPr>
            <a:r>
              <a:rPr lang="ja-JP" altLang="en-US" sz="1000" dirty="0" smtClean="0">
                <a:solidFill>
                  <a:schemeClr val="tx1"/>
                </a:solidFill>
              </a:rPr>
              <a:t>（学びや指導の</a:t>
            </a:r>
            <a:endParaRPr lang="en-US" altLang="ja-JP" sz="1000" dirty="0" smtClean="0">
              <a:solidFill>
                <a:schemeClr val="tx1"/>
              </a:solidFill>
            </a:endParaRPr>
          </a:p>
          <a:p>
            <a:pPr algn="ctr">
              <a:defRPr/>
            </a:pPr>
            <a:r>
              <a:rPr lang="ja-JP" altLang="en-US" sz="1000" dirty="0" smtClean="0">
                <a:solidFill>
                  <a:schemeClr val="tx1"/>
                </a:solidFill>
              </a:rPr>
              <a:t>特徴がわかるもの）</a:t>
            </a:r>
            <a:endParaRPr lang="en-US" altLang="ja-JP" sz="1000" dirty="0" smtClean="0">
              <a:solidFill>
                <a:schemeClr val="tx1"/>
              </a:solidFill>
            </a:endParaRPr>
          </a:p>
        </p:txBody>
      </p:sp>
      <p:sp>
        <p:nvSpPr>
          <p:cNvPr id="34" name="正方形/長方形 33"/>
          <p:cNvSpPr/>
          <p:nvPr/>
        </p:nvSpPr>
        <p:spPr>
          <a:xfrm>
            <a:off x="5257008" y="972701"/>
            <a:ext cx="1781832" cy="124192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b="1" dirty="0" smtClean="0">
                <a:solidFill>
                  <a:schemeClr val="tx1"/>
                </a:solidFill>
              </a:rPr>
              <a:t>写真や図など</a:t>
            </a:r>
            <a:endParaRPr lang="en-US" altLang="ja-JP" sz="1000" b="1" dirty="0">
              <a:solidFill>
                <a:schemeClr val="tx1"/>
              </a:solidFill>
            </a:endParaRPr>
          </a:p>
          <a:p>
            <a:pPr algn="ctr">
              <a:defRPr/>
            </a:pPr>
            <a:endParaRPr lang="en-US" altLang="ja-JP" sz="1000" b="1" dirty="0" smtClean="0">
              <a:solidFill>
                <a:schemeClr val="tx1"/>
              </a:solidFill>
            </a:endParaRPr>
          </a:p>
          <a:p>
            <a:pPr algn="ctr">
              <a:defRPr/>
            </a:pPr>
            <a:r>
              <a:rPr lang="ja-JP" altLang="en-US" sz="1000" dirty="0" smtClean="0">
                <a:solidFill>
                  <a:schemeClr val="tx1"/>
                </a:solidFill>
              </a:rPr>
              <a:t>（学びや指導の</a:t>
            </a:r>
            <a:endParaRPr lang="en-US" altLang="ja-JP" sz="1000" dirty="0" smtClean="0">
              <a:solidFill>
                <a:schemeClr val="tx1"/>
              </a:solidFill>
            </a:endParaRPr>
          </a:p>
          <a:p>
            <a:pPr algn="ctr">
              <a:defRPr/>
            </a:pPr>
            <a:r>
              <a:rPr lang="ja-JP" altLang="en-US" sz="1000" dirty="0" smtClean="0">
                <a:solidFill>
                  <a:schemeClr val="tx1"/>
                </a:solidFill>
              </a:rPr>
              <a:t>特徴がわかるもの）</a:t>
            </a:r>
            <a:endParaRPr lang="en-US" altLang="ja-JP" sz="1000" dirty="0" smtClean="0">
              <a:solidFill>
                <a:schemeClr val="tx1"/>
              </a:solidFill>
            </a:endParaRPr>
          </a:p>
        </p:txBody>
      </p:sp>
      <p:sp>
        <p:nvSpPr>
          <p:cNvPr id="8194" name="Rectangle 14"/>
          <p:cNvSpPr>
            <a:spLocks noChangeArrowheads="1"/>
          </p:cNvSpPr>
          <p:nvPr/>
        </p:nvSpPr>
        <p:spPr bwMode="auto">
          <a:xfrm>
            <a:off x="107950" y="85725"/>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smtClean="0">
                <a:solidFill>
                  <a:schemeClr val="tx2"/>
                </a:solidFill>
                <a:latin typeface="Arial" panose="020B0604020202020204" pitchFamily="34" charset="0"/>
              </a:rPr>
              <a:t>授業の展開</a:t>
            </a:r>
            <a:endParaRPr lang="ja-JP" altLang="en-US" sz="1800" dirty="0">
              <a:solidFill>
                <a:schemeClr val="tx2"/>
              </a:solidFill>
              <a:latin typeface="Arial" panose="020B0604020202020204" pitchFamily="34" charset="0"/>
            </a:endParaRPr>
          </a:p>
        </p:txBody>
      </p:sp>
      <p:graphicFrame>
        <p:nvGraphicFramePr>
          <p:cNvPr id="15" name="表 14"/>
          <p:cNvGraphicFramePr>
            <a:graphicFrameLocks noGrp="1"/>
          </p:cNvGraphicFramePr>
          <p:nvPr>
            <p:extLst>
              <p:ext uri="{D42A27DB-BD31-4B8C-83A1-F6EECF244321}">
                <p14:modId xmlns:p14="http://schemas.microsoft.com/office/powerpoint/2010/main" val="3680214709"/>
              </p:ext>
            </p:extLst>
          </p:nvPr>
        </p:nvGraphicFramePr>
        <p:xfrm>
          <a:off x="323528" y="4509120"/>
          <a:ext cx="8524628" cy="2160240"/>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288081173"/>
                    </a:ext>
                  </a:extLst>
                </a:gridCol>
                <a:gridCol w="2605907">
                  <a:extLst>
                    <a:ext uri="{9D8B030D-6E8A-4147-A177-3AD203B41FA5}">
                      <a16:colId xmlns:a16="http://schemas.microsoft.com/office/drawing/2014/main" val="3128718672"/>
                    </a:ext>
                  </a:extLst>
                </a:gridCol>
                <a:gridCol w="2491420">
                  <a:extLst>
                    <a:ext uri="{9D8B030D-6E8A-4147-A177-3AD203B41FA5}">
                      <a16:colId xmlns:a16="http://schemas.microsoft.com/office/drawing/2014/main" val="2510327318"/>
                    </a:ext>
                  </a:extLst>
                </a:gridCol>
                <a:gridCol w="2131157">
                  <a:extLst>
                    <a:ext uri="{9D8B030D-6E8A-4147-A177-3AD203B41FA5}">
                      <a16:colId xmlns:a16="http://schemas.microsoft.com/office/drawing/2014/main" val="1800687787"/>
                    </a:ext>
                  </a:extLst>
                </a:gridCol>
              </a:tblGrid>
              <a:tr h="311879">
                <a:tc>
                  <a:txBody>
                    <a:bodyPr/>
                    <a:lstStyle/>
                    <a:p>
                      <a:endParaRPr kumimoji="1" lang="ja-JP" altLang="en-US" sz="1200" dirty="0"/>
                    </a:p>
                  </a:txBody>
                  <a:tcPr/>
                </a:tc>
                <a:tc>
                  <a:txBody>
                    <a:bodyPr/>
                    <a:lstStyle/>
                    <a:p>
                      <a:pPr algn="ctr"/>
                      <a:r>
                        <a:rPr kumimoji="1" lang="en-US" altLang="ja-JP" sz="1200" dirty="0" smtClean="0"/>
                        <a:t>A</a:t>
                      </a:r>
                      <a:r>
                        <a:rPr kumimoji="1" lang="ja-JP" altLang="en-US" sz="1050" b="0" dirty="0" smtClean="0"/>
                        <a:t>（評価尺度１）</a:t>
                      </a:r>
                      <a:endParaRPr kumimoji="1" lang="ja-JP" altLang="en-US" sz="1050" b="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B</a:t>
                      </a:r>
                      <a:r>
                        <a:rPr kumimoji="1" lang="ja-JP" altLang="en-US" sz="1200" dirty="0" smtClean="0"/>
                        <a:t>　</a:t>
                      </a:r>
                      <a:r>
                        <a:rPr kumimoji="1" lang="ja-JP" altLang="en-US" sz="1100" b="0" dirty="0" smtClean="0"/>
                        <a:t>（評価尺度２）</a:t>
                      </a:r>
                      <a:endParaRPr kumimoji="1" lang="ja-JP" altLang="en-US" sz="1200" b="0" dirty="0" smtClean="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C</a:t>
                      </a:r>
                      <a:r>
                        <a:rPr kumimoji="1" lang="ja-JP" altLang="en-US" sz="1200" dirty="0" smtClean="0"/>
                        <a:t>　</a:t>
                      </a:r>
                      <a:r>
                        <a:rPr kumimoji="1" lang="ja-JP" altLang="en-US" sz="1100" b="0" dirty="0" smtClean="0"/>
                        <a:t>（評価尺度３）</a:t>
                      </a:r>
                      <a:endParaRPr kumimoji="1" lang="ja-JP" altLang="en-US" sz="1200" b="0" dirty="0" smtClean="0"/>
                    </a:p>
                  </a:txBody>
                  <a:tcPr anchor="ctr"/>
                </a:tc>
                <a:extLst>
                  <a:ext uri="{0D108BD9-81ED-4DB2-BD59-A6C34878D82A}">
                    <a16:rowId xmlns:a16="http://schemas.microsoft.com/office/drawing/2014/main" val="2417881815"/>
                  </a:ext>
                </a:extLst>
              </a:tr>
              <a:tr h="600658">
                <a:tc>
                  <a:txBody>
                    <a:bodyPr/>
                    <a:lstStyle/>
                    <a:p>
                      <a:r>
                        <a:rPr kumimoji="1" lang="ja-JP" altLang="en-US" sz="1200" dirty="0" smtClean="0"/>
                        <a:t>知識・理解</a:t>
                      </a:r>
                      <a:endParaRPr kumimoji="1" lang="ja-JP" altLang="en-US" sz="1200" dirty="0"/>
                    </a:p>
                  </a:txBody>
                  <a:tcPr/>
                </a:tc>
                <a:tc>
                  <a:txBody>
                    <a:bodyPr/>
                    <a:lstStyle/>
                    <a:p>
                      <a:r>
                        <a:rPr kumimoji="1" lang="ja-JP" altLang="en-US" sz="1200" dirty="0" smtClean="0"/>
                        <a:t>（模範的な生徒の様子）</a:t>
                      </a:r>
                      <a:endParaRPr kumimoji="1" lang="ja-JP" altLang="en-US" sz="1200" dirty="0"/>
                    </a:p>
                  </a:txBody>
                  <a:tcPr/>
                </a:tc>
                <a:tc>
                  <a:txBody>
                    <a:bodyPr/>
                    <a:lstStyle/>
                    <a:p>
                      <a:r>
                        <a:rPr kumimoji="1" lang="ja-JP" altLang="en-US" sz="1200" dirty="0" smtClean="0"/>
                        <a:t>（標準）</a:t>
                      </a:r>
                      <a:endParaRPr kumimoji="1" lang="ja-JP" altLang="en-US" sz="1200" dirty="0"/>
                    </a:p>
                  </a:txBody>
                  <a:tcPr/>
                </a:tc>
                <a:tc>
                  <a:txBody>
                    <a:bodyPr/>
                    <a:lstStyle/>
                    <a:p>
                      <a:r>
                        <a:rPr kumimoji="1" lang="ja-JP" altLang="en-US" sz="1200" dirty="0" smtClean="0"/>
                        <a:t>（改善を期待）</a:t>
                      </a:r>
                      <a:endParaRPr kumimoji="1" lang="ja-JP" altLang="en-US" sz="1200" dirty="0"/>
                    </a:p>
                  </a:txBody>
                  <a:tcPr/>
                </a:tc>
                <a:extLst>
                  <a:ext uri="{0D108BD9-81ED-4DB2-BD59-A6C34878D82A}">
                    <a16:rowId xmlns:a16="http://schemas.microsoft.com/office/drawing/2014/main" val="4234702874"/>
                  </a:ext>
                </a:extLst>
              </a:tr>
              <a:tr h="701553">
                <a:tc>
                  <a:txBody>
                    <a:bodyPr/>
                    <a:lstStyle/>
                    <a:p>
                      <a:r>
                        <a:rPr kumimoji="1" lang="ja-JP" altLang="en-US" sz="1200" dirty="0" smtClean="0"/>
                        <a:t>思考力・判断力・表現力</a:t>
                      </a:r>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smtClean="0"/>
                    </a:p>
                  </a:txBody>
                  <a:tcPr/>
                </a:tc>
                <a:tc>
                  <a:txBody>
                    <a:bodyPr/>
                    <a:lstStyle/>
                    <a:p>
                      <a:endParaRPr kumimoji="1" lang="ja-JP" altLang="en-US" sz="1200" dirty="0" smtClean="0"/>
                    </a:p>
                  </a:txBody>
                  <a:tcPr/>
                </a:tc>
                <a:extLst>
                  <a:ext uri="{0D108BD9-81ED-4DB2-BD59-A6C34878D82A}">
                    <a16:rowId xmlns:a16="http://schemas.microsoft.com/office/drawing/2014/main" val="3043049587"/>
                  </a:ext>
                </a:extLst>
              </a:tr>
              <a:tr h="546150">
                <a:tc>
                  <a:txBody>
                    <a:bodyPr/>
                    <a:lstStyle/>
                    <a:p>
                      <a:r>
                        <a:rPr kumimoji="1" lang="ja-JP" altLang="en-US" sz="1200" kern="1200" dirty="0" smtClean="0">
                          <a:solidFill>
                            <a:schemeClr val="dk1"/>
                          </a:solidFill>
                          <a:latin typeface="+mn-lt"/>
                          <a:ea typeface="+mn-ea"/>
                          <a:cs typeface="+mn-cs"/>
                        </a:rPr>
                        <a:t>主体的に学習に取り組む態度</a:t>
                      </a:r>
                      <a:endParaRPr kumimoji="1" lang="ja-JP" altLang="en-US" sz="12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extLst>
                  <a:ext uri="{0D108BD9-81ED-4DB2-BD59-A6C34878D82A}">
                    <a16:rowId xmlns:a16="http://schemas.microsoft.com/office/drawing/2014/main" val="3333569986"/>
                  </a:ext>
                </a:extLst>
              </a:tr>
            </a:tbl>
          </a:graphicData>
        </a:graphic>
      </p:graphicFrame>
      <p:sp>
        <p:nvSpPr>
          <p:cNvPr id="16" name="テキスト ボックス 3"/>
          <p:cNvSpPr txBox="1">
            <a:spLocks noChangeArrowheads="1"/>
          </p:cNvSpPr>
          <p:nvPr/>
        </p:nvSpPr>
        <p:spPr bwMode="auto">
          <a:xfrm>
            <a:off x="223838" y="4204724"/>
            <a:ext cx="55446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None/>
            </a:pPr>
            <a:r>
              <a:rPr lang="ja-JP" altLang="en-US" sz="1200" dirty="0" smtClean="0">
                <a:solidFill>
                  <a:srgbClr val="000000"/>
                </a:solidFill>
                <a:latin typeface="メイリオ" panose="020B0604030504040204" pitchFamily="50" charset="-128"/>
                <a:ea typeface="メイリオ" panose="020B0604030504040204" pitchFamily="50" charset="-128"/>
              </a:rPr>
              <a:t>学習活動の評価</a:t>
            </a:r>
            <a:r>
              <a:rPr lang="ja-JP" altLang="en-US" sz="1200" dirty="0">
                <a:solidFill>
                  <a:srgbClr val="000000"/>
                </a:solidFill>
                <a:latin typeface="メイリオ" panose="020B0604030504040204" pitchFamily="50" charset="-128"/>
                <a:ea typeface="メイリオ" panose="020B0604030504040204" pitchFamily="50" charset="-128"/>
              </a:rPr>
              <a:t>　　　</a:t>
            </a:r>
            <a:endParaRPr lang="en-US" altLang="ja-JP" sz="1050" dirty="0">
              <a:solidFill>
                <a:srgbClr val="000000"/>
              </a:solidFill>
              <a:latin typeface="メイリオ" panose="020B0604030504040204" pitchFamily="50" charset="-128"/>
              <a:ea typeface="メイリオ" panose="020B0604030504040204" pitchFamily="50" charset="-128"/>
            </a:endParaRPr>
          </a:p>
        </p:txBody>
      </p:sp>
      <p:sp>
        <p:nvSpPr>
          <p:cNvPr id="24" name="角丸四角形吹き出し 23"/>
          <p:cNvSpPr/>
          <p:nvPr/>
        </p:nvSpPr>
        <p:spPr>
          <a:xfrm>
            <a:off x="880552" y="775149"/>
            <a:ext cx="1114850" cy="708025"/>
          </a:xfrm>
          <a:prstGeom prst="wedgeRoundRectCallout">
            <a:avLst>
              <a:gd name="adj1" fmla="val 73721"/>
              <a:gd name="adj2" fmla="val 22957"/>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000" dirty="0">
                <a:latin typeface="ＭＳ Ｐゴシック" panose="020B0600070205080204" pitchFamily="50" charset="-128"/>
              </a:rPr>
              <a:t>生徒の学びを解説</a:t>
            </a:r>
          </a:p>
        </p:txBody>
      </p:sp>
      <p:sp>
        <p:nvSpPr>
          <p:cNvPr id="32" name="角丸四角形吹き出し 31"/>
          <p:cNvSpPr/>
          <p:nvPr/>
        </p:nvSpPr>
        <p:spPr>
          <a:xfrm>
            <a:off x="206839" y="1693656"/>
            <a:ext cx="1827213" cy="858838"/>
          </a:xfrm>
          <a:prstGeom prst="wedgeRoundRectCallout">
            <a:avLst>
              <a:gd name="adj1" fmla="val 35452"/>
              <a:gd name="adj2" fmla="val 78116"/>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000" dirty="0" smtClean="0">
                <a:latin typeface="ＭＳ Ｐゴシック" panose="020B0600070205080204" pitchFamily="50" charset="-128"/>
              </a:rPr>
              <a:t>生徒の学びを解説</a:t>
            </a:r>
            <a:endParaRPr lang="ja-JP" altLang="en-US" sz="1000" dirty="0">
              <a:latin typeface="ＭＳ Ｐゴシック" panose="020B0600070205080204" pitchFamily="50" charset="-128"/>
            </a:endParaRPr>
          </a:p>
        </p:txBody>
      </p:sp>
      <p:sp>
        <p:nvSpPr>
          <p:cNvPr id="12" name="角丸四角形吹き出し 11"/>
          <p:cNvSpPr/>
          <p:nvPr/>
        </p:nvSpPr>
        <p:spPr>
          <a:xfrm>
            <a:off x="6746339" y="2469809"/>
            <a:ext cx="1889125" cy="574675"/>
          </a:xfrm>
          <a:prstGeom prst="wedgeRoundRectCallout">
            <a:avLst>
              <a:gd name="adj1" fmla="val -29005"/>
              <a:gd name="adj2" fmla="val 84301"/>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000" dirty="0">
                <a:latin typeface="ＭＳ Ｐゴシック" panose="020B0600070205080204" pitchFamily="50" charset="-128"/>
              </a:rPr>
              <a:t>生徒の学びを解説</a:t>
            </a:r>
          </a:p>
        </p:txBody>
      </p:sp>
      <p:cxnSp>
        <p:nvCxnSpPr>
          <p:cNvPr id="10" name="直線矢印コネクタ 9"/>
          <p:cNvCxnSpPr/>
          <p:nvPr/>
        </p:nvCxnSpPr>
        <p:spPr>
          <a:xfrm flipV="1">
            <a:off x="7455005" y="1921192"/>
            <a:ext cx="647940" cy="204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6" name="円/楕円 18"/>
          <p:cNvSpPr/>
          <p:nvPr/>
        </p:nvSpPr>
        <p:spPr>
          <a:xfrm>
            <a:off x="3371753" y="1746028"/>
            <a:ext cx="1691761" cy="17002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27" name="円/楕円 18"/>
          <p:cNvSpPr/>
          <p:nvPr/>
        </p:nvSpPr>
        <p:spPr>
          <a:xfrm>
            <a:off x="4578939" y="372242"/>
            <a:ext cx="1116551" cy="10760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14" name="角丸四角形吹き出し 13"/>
          <p:cNvSpPr/>
          <p:nvPr/>
        </p:nvSpPr>
        <p:spPr>
          <a:xfrm>
            <a:off x="6920654" y="337480"/>
            <a:ext cx="1942320" cy="931720"/>
          </a:xfrm>
          <a:prstGeom prst="wedgeRoundRectCallout">
            <a:avLst>
              <a:gd name="adj1" fmla="val -78107"/>
              <a:gd name="adj2" fmla="val 64926"/>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000" dirty="0">
                <a:latin typeface="ＭＳ Ｐゴシック" panose="020B0600070205080204" pitchFamily="50" charset="-128"/>
              </a:rPr>
              <a:t>生徒の学びを解説</a:t>
            </a:r>
          </a:p>
        </p:txBody>
      </p:sp>
      <p:sp>
        <p:nvSpPr>
          <p:cNvPr id="39" name="円/楕円 18"/>
          <p:cNvSpPr/>
          <p:nvPr/>
        </p:nvSpPr>
        <p:spPr>
          <a:xfrm>
            <a:off x="1196880" y="2322112"/>
            <a:ext cx="1306429" cy="1234384"/>
          </a:xfrm>
          <a:prstGeom prst="ellipse">
            <a:avLst/>
          </a:prstGeom>
          <a:noFill/>
          <a:ln w="317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25" name="角丸四角形吹き出し 24"/>
          <p:cNvSpPr/>
          <p:nvPr/>
        </p:nvSpPr>
        <p:spPr>
          <a:xfrm>
            <a:off x="3950002" y="3571141"/>
            <a:ext cx="1889125" cy="641350"/>
          </a:xfrm>
          <a:prstGeom prst="wedgeRoundRectCallout">
            <a:avLst>
              <a:gd name="adj1" fmla="val 36656"/>
              <a:gd name="adj2" fmla="val -88899"/>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000" dirty="0">
                <a:latin typeface="ＭＳ Ｐゴシック" panose="020B0600070205080204" pitchFamily="50" charset="-128"/>
              </a:rPr>
              <a:t>生徒の学びを</a:t>
            </a:r>
            <a:r>
              <a:rPr lang="ja-JP" altLang="en-US" sz="1000" dirty="0" smtClean="0">
                <a:latin typeface="ＭＳ Ｐゴシック" panose="020B0600070205080204" pitchFamily="50" charset="-128"/>
              </a:rPr>
              <a:t>解説</a:t>
            </a:r>
            <a:endParaRPr lang="ja-JP" altLang="en-US" sz="1000" dirty="0">
              <a:latin typeface="ＭＳ Ｐゴシック" panose="020B0600070205080204" pitchFamily="50" charset="-128"/>
            </a:endParaRPr>
          </a:p>
        </p:txBody>
      </p:sp>
      <p:cxnSp>
        <p:nvCxnSpPr>
          <p:cNvPr id="35" name="直線矢印コネクタ 34"/>
          <p:cNvCxnSpPr/>
          <p:nvPr/>
        </p:nvCxnSpPr>
        <p:spPr>
          <a:xfrm flipH="1">
            <a:off x="7380780" y="2226854"/>
            <a:ext cx="796390" cy="0"/>
          </a:xfrm>
          <a:prstGeom prst="straightConnector1">
            <a:avLst/>
          </a:prstGeom>
          <a:ln w="6350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7455005" y="1593664"/>
            <a:ext cx="850029" cy="0"/>
          </a:xfrm>
          <a:prstGeom prst="straightConnector1">
            <a:avLst/>
          </a:prstGeom>
          <a:ln w="635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正方形/長方形 36"/>
          <p:cNvSpPr/>
          <p:nvPr/>
        </p:nvSpPr>
        <p:spPr>
          <a:xfrm>
            <a:off x="3983199" y="1221806"/>
            <a:ext cx="798617" cy="246221"/>
          </a:xfrm>
          <a:prstGeom prst="rect">
            <a:avLst/>
          </a:prstGeom>
        </p:spPr>
        <p:txBody>
          <a:bodyPr wrap="none">
            <a:spAutoFit/>
          </a:bodyPr>
          <a:lstStyle/>
          <a:p>
            <a:pPr>
              <a:defRPr/>
            </a:pPr>
            <a:r>
              <a:rPr lang="ja-JP" altLang="en-US" sz="1000" dirty="0">
                <a:latin typeface="+mn-ea"/>
              </a:rPr>
              <a:t>説</a:t>
            </a:r>
            <a:r>
              <a:rPr lang="ja-JP" altLang="en-US" sz="1000" dirty="0" smtClean="0">
                <a:latin typeface="+mn-ea"/>
              </a:rPr>
              <a:t>明文など</a:t>
            </a:r>
            <a:endParaRPr lang="ja-JP" altLang="en-US" sz="1000" dirty="0">
              <a:latin typeface="+mn-ea"/>
            </a:endParaRPr>
          </a:p>
        </p:txBody>
      </p:sp>
      <p:sp>
        <p:nvSpPr>
          <p:cNvPr id="38" name="正方形/長方形 37"/>
          <p:cNvSpPr/>
          <p:nvPr/>
        </p:nvSpPr>
        <p:spPr>
          <a:xfrm>
            <a:off x="1360830" y="3732568"/>
            <a:ext cx="798617" cy="246221"/>
          </a:xfrm>
          <a:prstGeom prst="rect">
            <a:avLst/>
          </a:prstGeom>
        </p:spPr>
        <p:txBody>
          <a:bodyPr wrap="none">
            <a:spAutoFit/>
          </a:bodyPr>
          <a:lstStyle/>
          <a:p>
            <a:pPr>
              <a:defRPr/>
            </a:pPr>
            <a:r>
              <a:rPr lang="ja-JP" altLang="en-US" sz="1000" dirty="0">
                <a:latin typeface="+mn-ea"/>
              </a:rPr>
              <a:t>説</a:t>
            </a:r>
            <a:r>
              <a:rPr lang="ja-JP" altLang="en-US" sz="1000" dirty="0" smtClean="0">
                <a:latin typeface="+mn-ea"/>
              </a:rPr>
              <a:t>明文など</a:t>
            </a:r>
            <a:endParaRPr lang="ja-JP" altLang="en-US" sz="1000" dirty="0">
              <a:latin typeface="+mn-ea"/>
            </a:endParaRPr>
          </a:p>
        </p:txBody>
      </p:sp>
      <p:sp>
        <p:nvSpPr>
          <p:cNvPr id="40" name="正方形/長方形 39"/>
          <p:cNvSpPr/>
          <p:nvPr/>
        </p:nvSpPr>
        <p:spPr>
          <a:xfrm>
            <a:off x="7645926" y="3724783"/>
            <a:ext cx="798617" cy="246221"/>
          </a:xfrm>
          <a:prstGeom prst="rect">
            <a:avLst/>
          </a:prstGeom>
        </p:spPr>
        <p:txBody>
          <a:bodyPr wrap="none">
            <a:spAutoFit/>
          </a:bodyPr>
          <a:lstStyle/>
          <a:p>
            <a:pPr>
              <a:defRPr/>
            </a:pPr>
            <a:r>
              <a:rPr lang="ja-JP" altLang="en-US" sz="1000" dirty="0">
                <a:latin typeface="+mn-ea"/>
              </a:rPr>
              <a:t>説</a:t>
            </a:r>
            <a:r>
              <a:rPr lang="ja-JP" altLang="en-US" sz="1000" dirty="0" smtClean="0">
                <a:latin typeface="+mn-ea"/>
              </a:rPr>
              <a:t>明文など</a:t>
            </a:r>
            <a:endParaRPr lang="ja-JP" altLang="en-US" sz="1000" dirty="0">
              <a:latin typeface="+mn-ea"/>
            </a:endParaRPr>
          </a:p>
        </p:txBody>
      </p:sp>
    </p:spTree>
    <p:extLst>
      <p:ext uri="{BB962C8B-B14F-4D97-AF65-F5344CB8AC3E}">
        <p14:creationId xmlns:p14="http://schemas.microsoft.com/office/powerpoint/2010/main" val="768012051"/>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Group 317"/>
          <p:cNvGraphicFramePr>
            <a:graphicFrameLocks noGrp="1"/>
          </p:cNvGraphicFramePr>
          <p:nvPr>
            <p:extLst>
              <p:ext uri="{D42A27DB-BD31-4B8C-83A1-F6EECF244321}">
                <p14:modId xmlns:p14="http://schemas.microsoft.com/office/powerpoint/2010/main" val="3263567905"/>
              </p:ext>
            </p:extLst>
          </p:nvPr>
        </p:nvGraphicFramePr>
        <p:xfrm>
          <a:off x="150813" y="358775"/>
          <a:ext cx="8813675" cy="623889"/>
        </p:xfrm>
        <a:graphic>
          <a:graphicData uri="http://schemas.openxmlformats.org/drawingml/2006/table">
            <a:tbl>
              <a:tblPr/>
              <a:tblGrid>
                <a:gridCol w="1137240">
                  <a:extLst>
                    <a:ext uri="{9D8B030D-6E8A-4147-A177-3AD203B41FA5}">
                      <a16:colId xmlns:a16="http://schemas.microsoft.com/office/drawing/2014/main" val="20000"/>
                    </a:ext>
                  </a:extLst>
                </a:gridCol>
                <a:gridCol w="672518">
                  <a:extLst>
                    <a:ext uri="{9D8B030D-6E8A-4147-A177-3AD203B41FA5}">
                      <a16:colId xmlns:a16="http://schemas.microsoft.com/office/drawing/2014/main" val="20001"/>
                    </a:ext>
                  </a:extLst>
                </a:gridCol>
                <a:gridCol w="3259501">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10332">
                  <a:extLst>
                    <a:ext uri="{9D8B030D-6E8A-4147-A177-3AD203B41FA5}">
                      <a16:colId xmlns:a16="http://schemas.microsoft.com/office/drawing/2014/main" val="20005"/>
                    </a:ext>
                  </a:extLst>
                </a:gridCol>
                <a:gridCol w="657820">
                  <a:extLst>
                    <a:ext uri="{9D8B030D-6E8A-4147-A177-3AD203B41FA5}">
                      <a16:colId xmlns:a16="http://schemas.microsoft.com/office/drawing/2014/main" val="4259983833"/>
                    </a:ext>
                  </a:extLst>
                </a:gridCol>
              </a:tblGrid>
              <a:tr h="365253">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bg1"/>
                          </a:solidFill>
                          <a:effectLst/>
                          <a:latin typeface="Arial" charset="0"/>
                          <a:ea typeface="ＭＳ Ｐゴシック" charset="-128"/>
                        </a:rPr>
                        <a:t>指導</a:t>
                      </a:r>
                      <a:r>
                        <a:rPr kumimoji="1" lang="ja-JP" altLang="en-US" sz="1200" b="1" i="0" u="none" strike="noStrike" cap="none" normalizeH="0" baseline="0" dirty="0" smtClean="0">
                          <a:ln>
                            <a:noFill/>
                          </a:ln>
                          <a:solidFill>
                            <a:schemeClr val="bg1"/>
                          </a:solidFill>
                          <a:effectLst/>
                          <a:latin typeface="Arial" charset="0"/>
                          <a:ea typeface="ＭＳ Ｐゴシック" charset="-128"/>
                        </a:rPr>
                        <a:t>ユニット </a:t>
                      </a:r>
                      <a:r>
                        <a:rPr kumimoji="1" lang="en-US" altLang="ja-JP" sz="1000" b="1" i="0" u="none" strike="noStrike" cap="none" normalizeH="0" baseline="0" dirty="0" smtClean="0">
                          <a:ln>
                            <a:noFill/>
                          </a:ln>
                          <a:solidFill>
                            <a:schemeClr val="bg1"/>
                          </a:solidFill>
                          <a:effectLst/>
                          <a:latin typeface="Arial" charset="0"/>
                          <a:ea typeface="ＭＳ Ｐゴシック" charset="-128"/>
                        </a:rPr>
                        <a:t>Ver.R1.12</a:t>
                      </a:r>
                    </a:p>
                  </a:txBody>
                  <a:tcPr marL="91498" marR="91498" marT="45467" marB="45467"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題材名</a:t>
                      </a:r>
                    </a:p>
                  </a:txBody>
                  <a:tcPr marL="91498" marR="91498" marT="45467" marB="45467" anchor="ctr" horzOverflow="overflow">
                    <a:lnL w="19050" cap="flat" cmpd="sng" algn="ctr">
                      <a:solidFill>
                        <a:schemeClr val="tx1"/>
                      </a:solidFill>
                      <a:prstDash val="solid"/>
                      <a:round/>
                      <a:headEnd type="none" w="med" len="med"/>
                      <a:tailEnd type="none" w="med" len="med"/>
                    </a:lnL>
                    <a:lnR w="6350" cap="flat" cmpd="sng" algn="ctr">
                      <a:solidFill>
                        <a:schemeClr val="tx1"/>
                      </a:solidFill>
                      <a:prstDash val="sys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txBody>
                  <a:tcPr marL="91498" marR="91498" marT="45467" marB="45467" anchor="ctr" horzOverflow="overflow">
                    <a:lnL w="635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charset="0"/>
                        <a:defRPr kumimoji="1" sz="2800">
                          <a:solidFill>
                            <a:schemeClr val="tx1"/>
                          </a:solidFill>
                          <a:latin typeface="Arial" charset="0"/>
                        </a:defRPr>
                      </a:lvl1pPr>
                      <a:lvl2pPr marL="742950" indent="-285750">
                        <a:spcBef>
                          <a:spcPct val="20000"/>
                        </a:spcBef>
                        <a:buFont typeface="Arial" charset="0"/>
                        <a:defRPr kumimoji="1" sz="2400">
                          <a:solidFill>
                            <a:schemeClr val="tx1"/>
                          </a:solidFill>
                          <a:latin typeface="Arial" charset="0"/>
                        </a:defRPr>
                      </a:lvl2pPr>
                      <a:lvl3pPr marL="1143000" indent="-228600">
                        <a:spcBef>
                          <a:spcPct val="20000"/>
                        </a:spcBef>
                        <a:buFont typeface="Arial" charset="0"/>
                        <a:defRPr kumimoji="1" sz="2000">
                          <a:solidFill>
                            <a:schemeClr val="tx1"/>
                          </a:solidFill>
                          <a:latin typeface="Arial" charset="0"/>
                        </a:defRPr>
                      </a:lvl3pPr>
                      <a:lvl4pPr marL="1600200" indent="-228600">
                        <a:spcBef>
                          <a:spcPct val="20000"/>
                        </a:spcBef>
                        <a:buFont typeface="Arial" charset="0"/>
                        <a:defRPr kumimoji="1">
                          <a:solidFill>
                            <a:schemeClr val="tx1"/>
                          </a:solidFill>
                          <a:latin typeface="Arial" charset="0"/>
                        </a:defRPr>
                      </a:lvl4pPr>
                      <a:lvl5pPr marL="2057400" indent="-228600">
                        <a:spcBef>
                          <a:spcPct val="20000"/>
                        </a:spcBef>
                        <a:buFont typeface="Arial" charset="0"/>
                        <a:defRPr kumimoji="1">
                          <a:solidFill>
                            <a:schemeClr val="tx1"/>
                          </a:solidFill>
                          <a:latin typeface="Arial" charset="0"/>
                        </a:defRPr>
                      </a:lvl5pPr>
                      <a:lvl6pPr marL="2514600" indent="-228600" eaLnBrk="0" fontAlgn="base" hangingPunct="0">
                        <a:spcBef>
                          <a:spcPct val="20000"/>
                        </a:spcBef>
                        <a:spcAft>
                          <a:spcPct val="0"/>
                        </a:spcAft>
                        <a:buFont typeface="Arial" charset="0"/>
                        <a:defRPr kumimoji="1">
                          <a:solidFill>
                            <a:schemeClr val="tx1"/>
                          </a:solidFill>
                          <a:latin typeface="Arial" charset="0"/>
                        </a:defRPr>
                      </a:lvl6pPr>
                      <a:lvl7pPr marL="2971800" indent="-228600" eaLnBrk="0" fontAlgn="base" hangingPunct="0">
                        <a:spcBef>
                          <a:spcPct val="20000"/>
                        </a:spcBef>
                        <a:spcAft>
                          <a:spcPct val="0"/>
                        </a:spcAft>
                        <a:buFont typeface="Arial" charset="0"/>
                        <a:defRPr kumimoji="1">
                          <a:solidFill>
                            <a:schemeClr val="tx1"/>
                          </a:solidFill>
                          <a:latin typeface="Arial" charset="0"/>
                        </a:defRPr>
                      </a:lvl7pPr>
                      <a:lvl8pPr marL="3429000" indent="-228600" eaLnBrk="0" fontAlgn="base" hangingPunct="0">
                        <a:spcBef>
                          <a:spcPct val="20000"/>
                        </a:spcBef>
                        <a:spcAft>
                          <a:spcPct val="0"/>
                        </a:spcAft>
                        <a:buFont typeface="Arial" charset="0"/>
                        <a:defRPr kumimoji="1">
                          <a:solidFill>
                            <a:schemeClr val="tx1"/>
                          </a:solidFill>
                          <a:latin typeface="Arial" charset="0"/>
                        </a:defRPr>
                      </a:lvl8pPr>
                      <a:lvl9pPr marL="3886200" indent="-228600" eaLnBrk="0" fontAlgn="base" hangingPunct="0">
                        <a:spcBef>
                          <a:spcPct val="20000"/>
                        </a:spcBef>
                        <a:spcAft>
                          <a:spcPct val="0"/>
                        </a:spcAft>
                        <a:buFont typeface="Arial" charset="0"/>
                        <a:defRPr kumimoji="1">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charset="-128"/>
                        </a:rPr>
                        <a:t>導入／展開／まとめ</a:t>
                      </a:r>
                      <a:endParaRPr kumimoji="1" lang="ja-JP" altLang="en-US" sz="1000" b="0" i="0" u="none" strike="noStrike" cap="none" normalizeH="0" baseline="0" dirty="0">
                        <a:ln>
                          <a:noFill/>
                        </a:ln>
                        <a:solidFill>
                          <a:schemeClr val="tx1"/>
                        </a:solidFill>
                        <a:effectLst/>
                        <a:latin typeface="Arial" charset="0"/>
                        <a:ea typeface="ＭＳ Ｐゴシック" charset="-128"/>
                      </a:endParaRPr>
                    </a:p>
                  </a:txBody>
                  <a:tcPr marL="91435" marR="91435" marT="45414" marB="454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lvl1pPr>
                        <a:spcBef>
                          <a:spcPct val="20000"/>
                        </a:spcBef>
                        <a:buFont typeface="Arial" charset="0"/>
                        <a:defRPr kumimoji="1" sz="2800">
                          <a:solidFill>
                            <a:schemeClr val="tx1"/>
                          </a:solidFill>
                          <a:latin typeface="Arial" charset="0"/>
                        </a:defRPr>
                      </a:lvl1pPr>
                      <a:lvl2pPr marL="742950" indent="-285750">
                        <a:spcBef>
                          <a:spcPct val="20000"/>
                        </a:spcBef>
                        <a:buFont typeface="Arial" charset="0"/>
                        <a:defRPr kumimoji="1" sz="2400">
                          <a:solidFill>
                            <a:schemeClr val="tx1"/>
                          </a:solidFill>
                          <a:latin typeface="Arial" charset="0"/>
                        </a:defRPr>
                      </a:lvl2pPr>
                      <a:lvl3pPr marL="1143000" indent="-228600">
                        <a:spcBef>
                          <a:spcPct val="20000"/>
                        </a:spcBef>
                        <a:buFont typeface="Arial" charset="0"/>
                        <a:defRPr kumimoji="1" sz="2000">
                          <a:solidFill>
                            <a:schemeClr val="tx1"/>
                          </a:solidFill>
                          <a:latin typeface="Arial" charset="0"/>
                        </a:defRPr>
                      </a:lvl3pPr>
                      <a:lvl4pPr marL="1600200" indent="-228600">
                        <a:spcBef>
                          <a:spcPct val="20000"/>
                        </a:spcBef>
                        <a:buFont typeface="Arial" charset="0"/>
                        <a:defRPr kumimoji="1">
                          <a:solidFill>
                            <a:schemeClr val="tx1"/>
                          </a:solidFill>
                          <a:latin typeface="Arial" charset="0"/>
                        </a:defRPr>
                      </a:lvl4pPr>
                      <a:lvl5pPr marL="2057400" indent="-228600">
                        <a:spcBef>
                          <a:spcPct val="20000"/>
                        </a:spcBef>
                        <a:buFont typeface="Arial" charset="0"/>
                        <a:defRPr kumimoji="1">
                          <a:solidFill>
                            <a:schemeClr val="tx1"/>
                          </a:solidFill>
                          <a:latin typeface="Arial" charset="0"/>
                        </a:defRPr>
                      </a:lvl5pPr>
                      <a:lvl6pPr marL="2514600" indent="-228600" eaLnBrk="0" fontAlgn="base" hangingPunct="0">
                        <a:spcBef>
                          <a:spcPct val="20000"/>
                        </a:spcBef>
                        <a:spcAft>
                          <a:spcPct val="0"/>
                        </a:spcAft>
                        <a:buFont typeface="Arial" charset="0"/>
                        <a:defRPr kumimoji="1">
                          <a:solidFill>
                            <a:schemeClr val="tx1"/>
                          </a:solidFill>
                          <a:latin typeface="Arial" charset="0"/>
                        </a:defRPr>
                      </a:lvl6pPr>
                      <a:lvl7pPr marL="2971800" indent="-228600" eaLnBrk="0" fontAlgn="base" hangingPunct="0">
                        <a:spcBef>
                          <a:spcPct val="20000"/>
                        </a:spcBef>
                        <a:spcAft>
                          <a:spcPct val="0"/>
                        </a:spcAft>
                        <a:buFont typeface="Arial" charset="0"/>
                        <a:defRPr kumimoji="1">
                          <a:solidFill>
                            <a:schemeClr val="tx1"/>
                          </a:solidFill>
                          <a:latin typeface="Arial" charset="0"/>
                        </a:defRPr>
                      </a:lvl7pPr>
                      <a:lvl8pPr marL="3429000" indent="-228600" eaLnBrk="0" fontAlgn="base" hangingPunct="0">
                        <a:spcBef>
                          <a:spcPct val="20000"/>
                        </a:spcBef>
                        <a:spcAft>
                          <a:spcPct val="0"/>
                        </a:spcAft>
                        <a:buFont typeface="Arial" charset="0"/>
                        <a:defRPr kumimoji="1">
                          <a:solidFill>
                            <a:schemeClr val="tx1"/>
                          </a:solidFill>
                          <a:latin typeface="Arial" charset="0"/>
                        </a:defRPr>
                      </a:lvl8pPr>
                      <a:lvl9pPr marL="3886200" indent="-228600" eaLnBrk="0" fontAlgn="base" hangingPunct="0">
                        <a:spcBef>
                          <a:spcPct val="20000"/>
                        </a:spcBef>
                        <a:spcAft>
                          <a:spcPct val="0"/>
                        </a:spcAft>
                        <a:buFont typeface="Arial" charset="0"/>
                        <a:defRPr kumimoji="1">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Verdana" charset="0"/>
                          <a:ea typeface="ＭＳ Ｐゴシック" charset="-128"/>
                        </a:rPr>
                        <a:t>指導案など資料</a:t>
                      </a:r>
                    </a:p>
                  </a:txBody>
                  <a:tcPr marL="91435" marR="91435" marT="45414" marB="454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charset="0"/>
                        <a:defRPr kumimoji="1" sz="2800">
                          <a:solidFill>
                            <a:schemeClr val="tx1"/>
                          </a:solidFill>
                          <a:latin typeface="Arial" charset="0"/>
                        </a:defRPr>
                      </a:lvl1pPr>
                      <a:lvl2pPr marL="742950" indent="-285750">
                        <a:spcBef>
                          <a:spcPct val="20000"/>
                        </a:spcBef>
                        <a:buFont typeface="Arial" charset="0"/>
                        <a:defRPr kumimoji="1" sz="2400">
                          <a:solidFill>
                            <a:schemeClr val="tx1"/>
                          </a:solidFill>
                          <a:latin typeface="Arial" charset="0"/>
                        </a:defRPr>
                      </a:lvl2pPr>
                      <a:lvl3pPr marL="1143000" indent="-228600">
                        <a:spcBef>
                          <a:spcPct val="20000"/>
                        </a:spcBef>
                        <a:buFont typeface="Arial" charset="0"/>
                        <a:defRPr kumimoji="1" sz="2000">
                          <a:solidFill>
                            <a:schemeClr val="tx1"/>
                          </a:solidFill>
                          <a:latin typeface="Arial" charset="0"/>
                        </a:defRPr>
                      </a:lvl3pPr>
                      <a:lvl4pPr marL="1600200" indent="-228600">
                        <a:spcBef>
                          <a:spcPct val="20000"/>
                        </a:spcBef>
                        <a:buFont typeface="Arial" charset="0"/>
                        <a:defRPr kumimoji="1">
                          <a:solidFill>
                            <a:schemeClr val="tx1"/>
                          </a:solidFill>
                          <a:latin typeface="Arial" charset="0"/>
                        </a:defRPr>
                      </a:lvl4pPr>
                      <a:lvl5pPr marL="2057400" indent="-228600">
                        <a:spcBef>
                          <a:spcPct val="20000"/>
                        </a:spcBef>
                        <a:buFont typeface="Arial" charset="0"/>
                        <a:defRPr kumimoji="1">
                          <a:solidFill>
                            <a:schemeClr val="tx1"/>
                          </a:solidFill>
                          <a:latin typeface="Arial" charset="0"/>
                        </a:defRPr>
                      </a:lvl5pPr>
                      <a:lvl6pPr marL="2514600" indent="-228600" eaLnBrk="0" fontAlgn="base" hangingPunct="0">
                        <a:spcBef>
                          <a:spcPct val="20000"/>
                        </a:spcBef>
                        <a:spcAft>
                          <a:spcPct val="0"/>
                        </a:spcAft>
                        <a:buFont typeface="Arial" charset="0"/>
                        <a:defRPr kumimoji="1">
                          <a:solidFill>
                            <a:schemeClr val="tx1"/>
                          </a:solidFill>
                          <a:latin typeface="Arial" charset="0"/>
                        </a:defRPr>
                      </a:lvl6pPr>
                      <a:lvl7pPr marL="2971800" indent="-228600" eaLnBrk="0" fontAlgn="base" hangingPunct="0">
                        <a:spcBef>
                          <a:spcPct val="20000"/>
                        </a:spcBef>
                        <a:spcAft>
                          <a:spcPct val="0"/>
                        </a:spcAft>
                        <a:buFont typeface="Arial" charset="0"/>
                        <a:defRPr kumimoji="1">
                          <a:solidFill>
                            <a:schemeClr val="tx1"/>
                          </a:solidFill>
                          <a:latin typeface="Arial" charset="0"/>
                        </a:defRPr>
                      </a:lvl7pPr>
                      <a:lvl8pPr marL="3429000" indent="-228600" eaLnBrk="0" fontAlgn="base" hangingPunct="0">
                        <a:spcBef>
                          <a:spcPct val="20000"/>
                        </a:spcBef>
                        <a:spcAft>
                          <a:spcPct val="0"/>
                        </a:spcAft>
                        <a:buFont typeface="Arial" charset="0"/>
                        <a:defRPr kumimoji="1">
                          <a:solidFill>
                            <a:schemeClr val="tx1"/>
                          </a:solidFill>
                          <a:latin typeface="Arial" charset="0"/>
                        </a:defRPr>
                      </a:lvl8pPr>
                      <a:lvl9pPr marL="3886200" indent="-228600" eaLnBrk="0" fontAlgn="base" hangingPunct="0">
                        <a:spcBef>
                          <a:spcPct val="20000"/>
                        </a:spcBef>
                        <a:spcAft>
                          <a:spcPct val="0"/>
                        </a:spcAft>
                        <a:buFont typeface="Arial" charset="0"/>
                        <a:defRPr kumimoji="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Verdana" charset="0"/>
                          <a:ea typeface="ＭＳ Ｐゴシック" charset="-128"/>
                        </a:rPr>
                        <a:t>道具・鑑賞</a:t>
                      </a:r>
                      <a:r>
                        <a:rPr kumimoji="1" lang="en-US" altLang="ja-JP" sz="900" b="0" i="0" u="none" strike="noStrike" cap="none" normalizeH="0" baseline="0" dirty="0" smtClean="0">
                          <a:ln>
                            <a:noFill/>
                          </a:ln>
                          <a:solidFill>
                            <a:schemeClr val="tx1"/>
                          </a:solidFill>
                          <a:effectLst/>
                          <a:latin typeface="Verdana" charset="0"/>
                          <a:ea typeface="ＭＳ Ｐゴシック" charset="-128"/>
                        </a:rPr>
                        <a:t>box</a:t>
                      </a:r>
                      <a:endParaRPr kumimoji="1" lang="ja-JP" altLang="en-US" sz="900" b="0" i="0" u="none" strike="noStrike" cap="none" normalizeH="0" baseline="0" dirty="0">
                        <a:ln>
                          <a:noFill/>
                        </a:ln>
                        <a:solidFill>
                          <a:schemeClr val="tx1"/>
                        </a:solidFill>
                        <a:effectLst/>
                        <a:latin typeface="Verdana" charset="0"/>
                        <a:ea typeface="ＭＳ Ｐゴシック" charset="-128"/>
                      </a:endParaRPr>
                    </a:p>
                  </a:txBody>
                  <a:tcPr marL="91435" marR="91435" marT="45414" marB="45414"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900" dirty="0" smtClean="0">
                          <a:solidFill>
                            <a:prstClr val="black"/>
                          </a:solidFill>
                          <a:latin typeface="Verdana" pitchFamily="34" charset="0"/>
                        </a:rPr>
                        <a:t>作成日</a:t>
                      </a:r>
                      <a:endParaRPr kumimoji="1" lang="ja-JP" altLang="en-US" sz="900" b="1" i="0" u="none" strike="noStrike" cap="none" normalizeH="0" baseline="0" dirty="0">
                        <a:ln>
                          <a:noFill/>
                        </a:ln>
                        <a:solidFill>
                          <a:schemeClr val="tx1"/>
                        </a:solidFill>
                        <a:effectLst/>
                        <a:latin typeface="Verdana" charset="0"/>
                        <a:ea typeface="ＭＳ Ｐゴシック" charset="-128"/>
                      </a:endParaRPr>
                    </a:p>
                  </a:txBody>
                  <a:tcPr marL="91435" marR="91435" marT="45414" marB="45414"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0"/>
                  </a:ext>
                </a:extLst>
              </a:tr>
              <a:tr h="258635">
                <a:tc vMerge="1">
                  <a:txBody>
                    <a:bodyPr/>
                    <a:lstStyle/>
                    <a:p>
                      <a:endParaRPr kumimoji="1" lang="ja-JP" altLang="en-US"/>
                    </a:p>
                  </a:txBody>
                  <a:tcPr/>
                </a:tc>
                <a:tc gridSpan="2">
                  <a:txBody>
                    <a:bodyPr/>
                    <a:lstStyle/>
                    <a:p>
                      <a:pPr algn="l" fontAlgn="base">
                        <a:spcAft>
                          <a:spcPts val="0"/>
                        </a:spcAft>
                      </a:pPr>
                      <a:r>
                        <a:rPr lang="ja-JP" altLang="en-US" sz="1100" kern="1200" dirty="0" smtClean="0">
                          <a:solidFill>
                            <a:srgbClr val="000000"/>
                          </a:solidFill>
                          <a:effectLst/>
                          <a:latin typeface="ＭＳ Ｐゴシック" panose="020B0600070205080204" pitchFamily="50" charset="-128"/>
                          <a:ea typeface="ＭＳ Ｐゴシック" panose="020B0600070205080204" pitchFamily="50" charset="-128"/>
                          <a:cs typeface="Arial"/>
                        </a:rPr>
                        <a:t>①</a:t>
                      </a:r>
                      <a:endParaRPr lang="ja-JP" altLang="ja-JP" sz="1100" kern="100" dirty="0">
                        <a:effectLst/>
                        <a:latin typeface="ＭＳ Ｐゴシック" panose="020B0600070205080204" pitchFamily="50" charset="-128"/>
                        <a:ea typeface="+mn-ea"/>
                        <a:cs typeface="Times New Roman"/>
                      </a:endParaRPr>
                    </a:p>
                  </a:txBody>
                  <a:tcPr marL="91498" marR="91498" marT="45467" marB="45467"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buFont typeface="Arial" charset="0"/>
                        <a:defRPr kumimoji="1" sz="2800">
                          <a:solidFill>
                            <a:schemeClr val="tx1"/>
                          </a:solidFill>
                          <a:latin typeface="Arial" charset="0"/>
                        </a:defRPr>
                      </a:lvl1pPr>
                      <a:lvl2pPr marL="742950" indent="-285750">
                        <a:spcBef>
                          <a:spcPct val="20000"/>
                        </a:spcBef>
                        <a:buFont typeface="Arial" charset="0"/>
                        <a:defRPr kumimoji="1" sz="2400">
                          <a:solidFill>
                            <a:schemeClr val="tx1"/>
                          </a:solidFill>
                          <a:latin typeface="Arial" charset="0"/>
                        </a:defRPr>
                      </a:lvl2pPr>
                      <a:lvl3pPr marL="1143000" indent="-228600">
                        <a:spcBef>
                          <a:spcPct val="20000"/>
                        </a:spcBef>
                        <a:buFont typeface="Arial" charset="0"/>
                        <a:defRPr kumimoji="1" sz="2000">
                          <a:solidFill>
                            <a:schemeClr val="tx1"/>
                          </a:solidFill>
                          <a:latin typeface="Arial" charset="0"/>
                        </a:defRPr>
                      </a:lvl3pPr>
                      <a:lvl4pPr marL="1600200" indent="-228600">
                        <a:spcBef>
                          <a:spcPct val="20000"/>
                        </a:spcBef>
                        <a:buFont typeface="Arial" charset="0"/>
                        <a:defRPr kumimoji="1">
                          <a:solidFill>
                            <a:schemeClr val="tx1"/>
                          </a:solidFill>
                          <a:latin typeface="Arial" charset="0"/>
                        </a:defRPr>
                      </a:lvl4pPr>
                      <a:lvl5pPr marL="2057400" indent="-228600">
                        <a:spcBef>
                          <a:spcPct val="20000"/>
                        </a:spcBef>
                        <a:buFont typeface="Arial" charset="0"/>
                        <a:defRPr kumimoji="1">
                          <a:solidFill>
                            <a:schemeClr val="tx1"/>
                          </a:solidFill>
                          <a:latin typeface="Arial" charset="0"/>
                        </a:defRPr>
                      </a:lvl5pPr>
                      <a:lvl6pPr marL="2514600" indent="-228600" eaLnBrk="0" fontAlgn="base" hangingPunct="0">
                        <a:spcBef>
                          <a:spcPct val="20000"/>
                        </a:spcBef>
                        <a:spcAft>
                          <a:spcPct val="0"/>
                        </a:spcAft>
                        <a:buFont typeface="Arial" charset="0"/>
                        <a:defRPr kumimoji="1">
                          <a:solidFill>
                            <a:schemeClr val="tx1"/>
                          </a:solidFill>
                          <a:latin typeface="Arial" charset="0"/>
                        </a:defRPr>
                      </a:lvl6pPr>
                      <a:lvl7pPr marL="2971800" indent="-228600" eaLnBrk="0" fontAlgn="base" hangingPunct="0">
                        <a:spcBef>
                          <a:spcPct val="20000"/>
                        </a:spcBef>
                        <a:spcAft>
                          <a:spcPct val="0"/>
                        </a:spcAft>
                        <a:buFont typeface="Arial" charset="0"/>
                        <a:defRPr kumimoji="1">
                          <a:solidFill>
                            <a:schemeClr val="tx1"/>
                          </a:solidFill>
                          <a:latin typeface="Arial" charset="0"/>
                        </a:defRPr>
                      </a:lvl7pPr>
                      <a:lvl8pPr marL="3429000" indent="-228600" eaLnBrk="0" fontAlgn="base" hangingPunct="0">
                        <a:spcBef>
                          <a:spcPct val="20000"/>
                        </a:spcBef>
                        <a:spcAft>
                          <a:spcPct val="0"/>
                        </a:spcAft>
                        <a:buFont typeface="Arial" charset="0"/>
                        <a:defRPr kumimoji="1">
                          <a:solidFill>
                            <a:schemeClr val="tx1"/>
                          </a:solidFill>
                          <a:latin typeface="Arial" charset="0"/>
                        </a:defRPr>
                      </a:lvl8pPr>
                      <a:lvl9pPr marL="3886200" indent="-228600" eaLnBrk="0" fontAlgn="base" hangingPunct="0">
                        <a:spcBef>
                          <a:spcPct val="20000"/>
                        </a:spcBef>
                        <a:spcAft>
                          <a:spcPct val="0"/>
                        </a:spcAft>
                        <a:buFont typeface="Arial" charset="0"/>
                        <a:defRPr kumimoji="1">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900" b="0" i="0" u="none" strike="noStrike" cap="none" normalizeH="0" baseline="0" dirty="0" smtClean="0">
                          <a:ln>
                            <a:noFill/>
                          </a:ln>
                          <a:solidFill>
                            <a:schemeClr val="tx1"/>
                          </a:solidFill>
                          <a:effectLst/>
                          <a:latin typeface="Calibri" charset="0"/>
                          <a:ea typeface="ＭＳ Ｐゴシック" charset="-128"/>
                        </a:rPr>
                        <a:t>時間</a:t>
                      </a:r>
                      <a:r>
                        <a:rPr kumimoji="0" lang="ja-JP" altLang="en-US" sz="900" b="0" i="0" u="none" strike="noStrike" cap="none" normalizeH="0" baseline="0" dirty="0" smtClean="0">
                          <a:ln>
                            <a:noFill/>
                          </a:ln>
                          <a:solidFill>
                            <a:schemeClr val="tx1"/>
                          </a:solidFill>
                          <a:effectLst/>
                          <a:latin typeface="Calibri" charset="0"/>
                          <a:ea typeface="ＭＳ Ｐゴシック" charset="-128"/>
                        </a:rPr>
                        <a:t>扱い（　～　時間目）</a:t>
                      </a:r>
                      <a:endParaRPr kumimoji="0" lang="ja-JP" altLang="en-US" sz="900" b="0" i="0" u="none" strike="noStrike" cap="none" normalizeH="0" baseline="0" dirty="0">
                        <a:ln>
                          <a:noFill/>
                        </a:ln>
                        <a:solidFill>
                          <a:schemeClr val="tx1"/>
                        </a:solidFill>
                        <a:effectLst/>
                        <a:latin typeface="Calibri" charset="0"/>
                        <a:ea typeface="ＭＳ Ｐゴシック" charset="-128"/>
                      </a:endParaRPr>
                    </a:p>
                  </a:txBody>
                  <a:tcPr marL="91435" marR="91435" marT="45414" marB="454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kumimoji="1" sz="2800">
                          <a:solidFill>
                            <a:schemeClr val="tx1"/>
                          </a:solidFill>
                          <a:latin typeface="Arial" charset="0"/>
                        </a:defRPr>
                      </a:lvl1pPr>
                      <a:lvl2pPr marL="742950" indent="-285750">
                        <a:spcBef>
                          <a:spcPct val="20000"/>
                        </a:spcBef>
                        <a:buFont typeface="Arial" charset="0"/>
                        <a:defRPr kumimoji="1" sz="2400">
                          <a:solidFill>
                            <a:schemeClr val="tx1"/>
                          </a:solidFill>
                          <a:latin typeface="Arial" charset="0"/>
                        </a:defRPr>
                      </a:lvl2pPr>
                      <a:lvl3pPr marL="1143000" indent="-228600">
                        <a:spcBef>
                          <a:spcPct val="20000"/>
                        </a:spcBef>
                        <a:buFont typeface="Arial" charset="0"/>
                        <a:defRPr kumimoji="1" sz="2000">
                          <a:solidFill>
                            <a:schemeClr val="tx1"/>
                          </a:solidFill>
                          <a:latin typeface="Arial" charset="0"/>
                        </a:defRPr>
                      </a:lvl3pPr>
                      <a:lvl4pPr marL="1600200" indent="-228600">
                        <a:spcBef>
                          <a:spcPct val="20000"/>
                        </a:spcBef>
                        <a:buFont typeface="Arial" charset="0"/>
                        <a:defRPr kumimoji="1">
                          <a:solidFill>
                            <a:schemeClr val="tx1"/>
                          </a:solidFill>
                          <a:latin typeface="Arial" charset="0"/>
                        </a:defRPr>
                      </a:lvl4pPr>
                      <a:lvl5pPr marL="2057400" indent="-228600">
                        <a:spcBef>
                          <a:spcPct val="20000"/>
                        </a:spcBef>
                        <a:buFont typeface="Arial" charset="0"/>
                        <a:defRPr kumimoji="1">
                          <a:solidFill>
                            <a:schemeClr val="tx1"/>
                          </a:solidFill>
                          <a:latin typeface="Arial" charset="0"/>
                        </a:defRPr>
                      </a:lvl5pPr>
                      <a:lvl6pPr marL="2514600" indent="-228600" eaLnBrk="0" fontAlgn="base" hangingPunct="0">
                        <a:spcBef>
                          <a:spcPct val="20000"/>
                        </a:spcBef>
                        <a:spcAft>
                          <a:spcPct val="0"/>
                        </a:spcAft>
                        <a:buFont typeface="Arial" charset="0"/>
                        <a:defRPr kumimoji="1">
                          <a:solidFill>
                            <a:schemeClr val="tx1"/>
                          </a:solidFill>
                          <a:latin typeface="Arial" charset="0"/>
                        </a:defRPr>
                      </a:lvl6pPr>
                      <a:lvl7pPr marL="2971800" indent="-228600" eaLnBrk="0" fontAlgn="base" hangingPunct="0">
                        <a:spcBef>
                          <a:spcPct val="20000"/>
                        </a:spcBef>
                        <a:spcAft>
                          <a:spcPct val="0"/>
                        </a:spcAft>
                        <a:buFont typeface="Arial" charset="0"/>
                        <a:defRPr kumimoji="1">
                          <a:solidFill>
                            <a:schemeClr val="tx1"/>
                          </a:solidFill>
                          <a:latin typeface="Arial" charset="0"/>
                        </a:defRPr>
                      </a:lvl7pPr>
                      <a:lvl8pPr marL="3429000" indent="-228600" eaLnBrk="0" fontAlgn="base" hangingPunct="0">
                        <a:spcBef>
                          <a:spcPct val="20000"/>
                        </a:spcBef>
                        <a:spcAft>
                          <a:spcPct val="0"/>
                        </a:spcAft>
                        <a:buFont typeface="Arial" charset="0"/>
                        <a:defRPr kumimoji="1">
                          <a:solidFill>
                            <a:schemeClr val="tx1"/>
                          </a:solidFill>
                          <a:latin typeface="Arial" charset="0"/>
                        </a:defRPr>
                      </a:lvl8pPr>
                      <a:lvl9pPr marL="3886200" indent="-228600" eaLnBrk="0" fontAlgn="base" hangingPunct="0">
                        <a:spcBef>
                          <a:spcPct val="20000"/>
                        </a:spcBef>
                        <a:spcAft>
                          <a:spcPct val="0"/>
                        </a:spcAft>
                        <a:buFont typeface="Arial" charset="0"/>
                        <a:defRPr kumimoji="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smtClean="0">
                          <a:ln>
                            <a:noFill/>
                          </a:ln>
                          <a:solidFill>
                            <a:schemeClr val="tx1"/>
                          </a:solidFill>
                          <a:effectLst/>
                          <a:latin typeface="Verdana" charset="0"/>
                          <a:ea typeface="ＭＳ Ｐゴシック" charset="-128"/>
                        </a:rPr>
                        <a:t>ある　なし</a:t>
                      </a:r>
                    </a:p>
                  </a:txBody>
                  <a:tcPr marL="91435" marR="91435" marT="45414" marB="454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kumimoji="1" sz="2800">
                          <a:solidFill>
                            <a:schemeClr val="tx1"/>
                          </a:solidFill>
                          <a:latin typeface="Arial" charset="0"/>
                        </a:defRPr>
                      </a:lvl1pPr>
                      <a:lvl2pPr marL="742950" indent="-285750">
                        <a:spcBef>
                          <a:spcPct val="20000"/>
                        </a:spcBef>
                        <a:buFont typeface="Arial" charset="0"/>
                        <a:defRPr kumimoji="1" sz="2400">
                          <a:solidFill>
                            <a:schemeClr val="tx1"/>
                          </a:solidFill>
                          <a:latin typeface="Arial" charset="0"/>
                        </a:defRPr>
                      </a:lvl2pPr>
                      <a:lvl3pPr marL="1143000" indent="-228600">
                        <a:spcBef>
                          <a:spcPct val="20000"/>
                        </a:spcBef>
                        <a:buFont typeface="Arial" charset="0"/>
                        <a:defRPr kumimoji="1" sz="2000">
                          <a:solidFill>
                            <a:schemeClr val="tx1"/>
                          </a:solidFill>
                          <a:latin typeface="Arial" charset="0"/>
                        </a:defRPr>
                      </a:lvl3pPr>
                      <a:lvl4pPr marL="1600200" indent="-228600">
                        <a:spcBef>
                          <a:spcPct val="20000"/>
                        </a:spcBef>
                        <a:buFont typeface="Arial" charset="0"/>
                        <a:defRPr kumimoji="1">
                          <a:solidFill>
                            <a:schemeClr val="tx1"/>
                          </a:solidFill>
                          <a:latin typeface="Arial" charset="0"/>
                        </a:defRPr>
                      </a:lvl4pPr>
                      <a:lvl5pPr marL="2057400" indent="-228600">
                        <a:spcBef>
                          <a:spcPct val="20000"/>
                        </a:spcBef>
                        <a:buFont typeface="Arial" charset="0"/>
                        <a:defRPr kumimoji="1">
                          <a:solidFill>
                            <a:schemeClr val="tx1"/>
                          </a:solidFill>
                          <a:latin typeface="Arial" charset="0"/>
                        </a:defRPr>
                      </a:lvl5pPr>
                      <a:lvl6pPr marL="2514600" indent="-228600" eaLnBrk="0" fontAlgn="base" hangingPunct="0">
                        <a:spcBef>
                          <a:spcPct val="20000"/>
                        </a:spcBef>
                        <a:spcAft>
                          <a:spcPct val="0"/>
                        </a:spcAft>
                        <a:buFont typeface="Arial" charset="0"/>
                        <a:defRPr kumimoji="1">
                          <a:solidFill>
                            <a:schemeClr val="tx1"/>
                          </a:solidFill>
                          <a:latin typeface="Arial" charset="0"/>
                        </a:defRPr>
                      </a:lvl6pPr>
                      <a:lvl7pPr marL="2971800" indent="-228600" eaLnBrk="0" fontAlgn="base" hangingPunct="0">
                        <a:spcBef>
                          <a:spcPct val="20000"/>
                        </a:spcBef>
                        <a:spcAft>
                          <a:spcPct val="0"/>
                        </a:spcAft>
                        <a:buFont typeface="Arial" charset="0"/>
                        <a:defRPr kumimoji="1">
                          <a:solidFill>
                            <a:schemeClr val="tx1"/>
                          </a:solidFill>
                          <a:latin typeface="Arial" charset="0"/>
                        </a:defRPr>
                      </a:lvl7pPr>
                      <a:lvl8pPr marL="3429000" indent="-228600" eaLnBrk="0" fontAlgn="base" hangingPunct="0">
                        <a:spcBef>
                          <a:spcPct val="20000"/>
                        </a:spcBef>
                        <a:spcAft>
                          <a:spcPct val="0"/>
                        </a:spcAft>
                        <a:buFont typeface="Arial" charset="0"/>
                        <a:defRPr kumimoji="1">
                          <a:solidFill>
                            <a:schemeClr val="tx1"/>
                          </a:solidFill>
                          <a:latin typeface="Arial" charset="0"/>
                        </a:defRPr>
                      </a:lvl8pPr>
                      <a:lvl9pPr marL="3886200" indent="-228600" eaLnBrk="0" fontAlgn="base" hangingPunct="0">
                        <a:spcBef>
                          <a:spcPct val="20000"/>
                        </a:spcBef>
                        <a:spcAft>
                          <a:spcPct val="0"/>
                        </a:spcAft>
                        <a:buFont typeface="Arial" charset="0"/>
                        <a:defRPr kumimoji="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Verdana" charset="0"/>
                          <a:ea typeface="ＭＳ Ｐゴシック" charset="-128"/>
                        </a:rPr>
                        <a:t>ある　なし</a:t>
                      </a:r>
                    </a:p>
                  </a:txBody>
                  <a:tcPr marL="91435" marR="91435" marT="45414" marB="45414"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900" dirty="0" smtClean="0">
                          <a:solidFill>
                            <a:prstClr val="black"/>
                          </a:solidFill>
                          <a:latin typeface="Verdana" pitchFamily="34" charset="0"/>
                        </a:rPr>
                        <a:t>R</a:t>
                      </a:r>
                      <a:r>
                        <a:rPr lang="ja-JP" altLang="en-US" sz="900" dirty="0" smtClean="0">
                          <a:solidFill>
                            <a:prstClr val="black"/>
                          </a:solidFill>
                          <a:latin typeface="Verdana" pitchFamily="34" charset="0"/>
                        </a:rPr>
                        <a:t>　</a:t>
                      </a:r>
                      <a:r>
                        <a:rPr lang="en-US" altLang="ja-JP" sz="900" dirty="0" smtClean="0">
                          <a:solidFill>
                            <a:prstClr val="black"/>
                          </a:solidFill>
                          <a:latin typeface="Verdana" pitchFamily="34" charset="0"/>
                        </a:rPr>
                        <a:t>.</a:t>
                      </a:r>
                      <a:r>
                        <a:rPr lang="ja-JP" altLang="en-US" sz="900" dirty="0" smtClean="0">
                          <a:solidFill>
                            <a:prstClr val="black"/>
                          </a:solidFill>
                          <a:latin typeface="Verdana" pitchFamily="34" charset="0"/>
                        </a:rPr>
                        <a:t>　</a:t>
                      </a:r>
                      <a:r>
                        <a:rPr lang="en-US" altLang="ja-JP" sz="900" dirty="0" smtClean="0">
                          <a:solidFill>
                            <a:prstClr val="black"/>
                          </a:solidFill>
                          <a:latin typeface="Verdana" pitchFamily="34" charset="0"/>
                        </a:rPr>
                        <a:t>.</a:t>
                      </a:r>
                      <a:endParaRPr lang="ja-JP" altLang="en-US" sz="1050" dirty="0" smtClean="0">
                        <a:solidFill>
                          <a:prstClr val="black"/>
                        </a:solidFill>
                        <a:latin typeface="Verdana" pitchFamily="34" charset="0"/>
                      </a:endParaRPr>
                    </a:p>
                  </a:txBody>
                  <a:tcPr marL="91435" marR="91435" marT="45414" marB="45414"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38" name="Group 271"/>
          <p:cNvGraphicFramePr>
            <a:graphicFrameLocks noGrp="1"/>
          </p:cNvGraphicFramePr>
          <p:nvPr>
            <p:extLst>
              <p:ext uri="{D42A27DB-BD31-4B8C-83A1-F6EECF244321}">
                <p14:modId xmlns:p14="http://schemas.microsoft.com/office/powerpoint/2010/main" val="3839737690"/>
              </p:ext>
            </p:extLst>
          </p:nvPr>
        </p:nvGraphicFramePr>
        <p:xfrm>
          <a:off x="2986088" y="1111250"/>
          <a:ext cx="6003925" cy="5630117"/>
        </p:xfrm>
        <a:graphic>
          <a:graphicData uri="http://schemas.openxmlformats.org/drawingml/2006/table">
            <a:tbl>
              <a:tblPr/>
              <a:tblGrid>
                <a:gridCol w="2539334">
                  <a:extLst>
                    <a:ext uri="{9D8B030D-6E8A-4147-A177-3AD203B41FA5}">
                      <a16:colId xmlns:a16="http://schemas.microsoft.com/office/drawing/2014/main" val="20000"/>
                    </a:ext>
                  </a:extLst>
                </a:gridCol>
                <a:gridCol w="3464591">
                  <a:extLst>
                    <a:ext uri="{9D8B030D-6E8A-4147-A177-3AD203B41FA5}">
                      <a16:colId xmlns:a16="http://schemas.microsoft.com/office/drawing/2014/main" val="20001"/>
                    </a:ext>
                  </a:extLst>
                </a:gridCol>
              </a:tblGrid>
              <a:tr h="419697">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200" b="1" i="0" u="none" strike="noStrike" cap="none" normalizeH="0" baseline="0" dirty="0">
                          <a:ln>
                            <a:noFill/>
                          </a:ln>
                          <a:solidFill>
                            <a:srgbClr val="000000"/>
                          </a:solidFill>
                          <a:effectLst/>
                          <a:latin typeface="ＭＳ Ｐゴシック" charset="-128"/>
                          <a:ea typeface="ＭＳ Ｐゴシック" charset="-128"/>
                        </a:rPr>
                        <a:t>　　</a:t>
                      </a:r>
                      <a:r>
                        <a:rPr kumimoji="0" lang="ja-JP" altLang="en-US" sz="1000" b="1" i="0" u="none" strike="noStrike" kern="1200" cap="none" normalizeH="0" baseline="0" dirty="0">
                          <a:ln>
                            <a:noFill/>
                          </a:ln>
                          <a:solidFill>
                            <a:srgbClr val="000000"/>
                          </a:solidFill>
                          <a:effectLst/>
                          <a:latin typeface="ＭＳ Ｐゴシック" charset="-128"/>
                          <a:ea typeface="ＭＳ Ｐゴシック" charset="-128"/>
                          <a:cs typeface="+mn-cs"/>
                        </a:rPr>
                        <a:t>　</a:t>
                      </a:r>
                      <a:r>
                        <a:rPr kumimoji="0" lang="ja-JP" altLang="en-US" sz="1000" b="1" i="0" u="none" strike="noStrike" kern="1200" cap="none" normalizeH="0" baseline="0" dirty="0" smtClean="0">
                          <a:ln>
                            <a:noFill/>
                          </a:ln>
                          <a:solidFill>
                            <a:srgbClr val="000000"/>
                          </a:solidFill>
                          <a:effectLst/>
                          <a:latin typeface="ＭＳ Ｐゴシック" charset="-128"/>
                          <a:ea typeface="ＭＳ Ｐゴシック" charset="-128"/>
                          <a:cs typeface="+mn-cs"/>
                        </a:rPr>
                        <a:t>　資質・能力につながる活動の要点</a:t>
                      </a:r>
                      <a:endParaRPr kumimoji="0" lang="en-US" altLang="ja-JP" sz="1000" b="1" i="0" u="none" strike="noStrike" kern="1200" cap="none" normalizeH="0" baseline="0" dirty="0" smtClean="0">
                        <a:ln>
                          <a:noFill/>
                        </a:ln>
                        <a:solidFill>
                          <a:srgbClr val="000000"/>
                        </a:solidFill>
                        <a:effectLst/>
                        <a:latin typeface="ＭＳ Ｐゴシック" charset="-128"/>
                        <a:ea typeface="ＭＳ Ｐゴシック" charset="-128"/>
                        <a:cs typeface="+mn-cs"/>
                      </a:endParaRPr>
                    </a:p>
                  </a:txBody>
                  <a:tcPr marL="91471" marR="91471" marT="45590" marB="4559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200" b="1" i="0" u="none" strike="noStrike" cap="none" normalizeH="0" baseline="0" dirty="0">
                          <a:ln>
                            <a:noFill/>
                          </a:ln>
                          <a:solidFill>
                            <a:srgbClr val="000000"/>
                          </a:solidFill>
                          <a:effectLst/>
                          <a:latin typeface="ＭＳ Ｐゴシック" charset="-128"/>
                          <a:ea typeface="ＭＳ Ｐゴシック" charset="-128"/>
                          <a:cs typeface="Times New Roman" pitchFamily="18" charset="0"/>
                        </a:rPr>
                        <a:t>　　　</a:t>
                      </a:r>
                      <a:r>
                        <a:rPr kumimoji="0" lang="ja-JP" altLang="en-US" sz="1200" b="1" i="0" u="none" strike="noStrike" cap="none" normalizeH="0" baseline="0" dirty="0" smtClean="0">
                          <a:ln>
                            <a:noFill/>
                          </a:ln>
                          <a:solidFill>
                            <a:srgbClr val="000000"/>
                          </a:solidFill>
                          <a:effectLst/>
                          <a:latin typeface="ＭＳ Ｐゴシック" charset="-128"/>
                          <a:ea typeface="ＭＳ Ｐゴシック" charset="-128"/>
                          <a:cs typeface="Times New Roman" pitchFamily="18" charset="0"/>
                        </a:rPr>
                        <a:t>　</a:t>
                      </a:r>
                      <a:r>
                        <a:rPr kumimoji="0" lang="ja-JP" altLang="en-US" sz="1000" b="1" i="0" u="none" strike="noStrike" cap="none" normalizeH="0" baseline="0" dirty="0" smtClean="0">
                          <a:ln>
                            <a:noFill/>
                          </a:ln>
                          <a:solidFill>
                            <a:srgbClr val="000000"/>
                          </a:solidFill>
                          <a:effectLst/>
                          <a:latin typeface="ＭＳ Ｐゴシック" charset="-128"/>
                          <a:ea typeface="ＭＳ Ｐゴシック" charset="-128"/>
                          <a:cs typeface="Times New Roman" pitchFamily="18" charset="0"/>
                        </a:rPr>
                        <a:t>活動内容</a:t>
                      </a:r>
                      <a:endParaRPr kumimoji="0" lang="ja-JP" altLang="en-US" sz="1000" b="1" i="0" u="none" strike="noStrike" cap="none" normalizeH="0" baseline="0" dirty="0">
                        <a:ln>
                          <a:noFill/>
                        </a:ln>
                        <a:solidFill>
                          <a:srgbClr val="FF0000"/>
                        </a:solidFill>
                        <a:effectLst/>
                        <a:latin typeface="ＭＳ Ｐゴシック" charset="-128"/>
                        <a:ea typeface="ＭＳ Ｐゴシック" charset="-128"/>
                        <a:cs typeface="Times New Roman" pitchFamily="18" charset="0"/>
                      </a:endParaRPr>
                    </a:p>
                  </a:txBody>
                  <a:tcPr marL="91471" marR="91471" marT="45590" marB="4559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1409727">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ja-JP" altLang="ja-JP" sz="1100" kern="100" dirty="0" smtClean="0">
                        <a:effectLst/>
                        <a:latin typeface="ＭＳ Ｐゴシック" panose="020B0600070205080204" pitchFamily="50" charset="-128"/>
                        <a:ea typeface="+mn-ea"/>
                        <a:cs typeface="Times New Roman"/>
                      </a:endParaRPr>
                    </a:p>
                  </a:txBody>
                  <a:tcPr marL="91471" marR="91471" marT="45590" marB="45590"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1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91471" marR="91471" marT="45590" marB="45590"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60964">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Calibri" pitchFamily="34" charset="0"/>
                          <a:ea typeface="ＭＳ Ｐゴシック" charset="-128"/>
                        </a:rPr>
                        <a:t>　　　　　　</a:t>
                      </a:r>
                      <a:r>
                        <a:rPr kumimoji="1" lang="ja-JP" altLang="en-US" sz="1000" b="1" i="0" u="none" strike="noStrike" cap="none" normalizeH="0" baseline="0" dirty="0" smtClean="0">
                          <a:ln>
                            <a:noFill/>
                          </a:ln>
                          <a:solidFill>
                            <a:schemeClr val="tx1"/>
                          </a:solidFill>
                          <a:effectLst/>
                          <a:latin typeface="Calibri" pitchFamily="34" charset="0"/>
                          <a:ea typeface="ＭＳ Ｐゴシック" charset="-128"/>
                        </a:rPr>
                        <a:t>授業づくり</a:t>
                      </a:r>
                    </a:p>
                  </a:txBody>
                  <a:tcPr marL="91471" marR="91471" marT="45590" marB="4559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h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000" b="0" i="0" u="none" strike="noStrike" cap="none" normalizeH="0" baseline="0" dirty="0" smtClean="0">
                        <a:ln>
                          <a:noFill/>
                        </a:ln>
                        <a:solidFill>
                          <a:schemeClr val="tx1"/>
                        </a:solidFill>
                        <a:effectLst/>
                        <a:latin typeface="Calibri" pitchFamily="34" charset="0"/>
                        <a:ea typeface="ＭＳ Ｐゴシック" charset="-128"/>
                      </a:endParaRPr>
                    </a:p>
                  </a:txBody>
                  <a:tcPr marL="91476" marR="91476" marT="45582" marB="45582"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539729">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Calibri" pitchFamily="34" charset="0"/>
                          <a:ea typeface="ＭＳ Ｐゴシック" charset="-128"/>
                        </a:rPr>
                        <a:t>　　　　　　　　　　　　　　　　　　　</a:t>
                      </a: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Calibri" pitchFamily="34" charset="0"/>
                          <a:ea typeface="ＭＳ Ｐゴシック" charset="-128"/>
                        </a:rPr>
                        <a:t>　　　　　</a:t>
                      </a: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txBody>
                  <a:tcPr marL="91471" marR="91471" marT="45590" marB="4559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000" b="0" i="0" u="none" strike="noStrike" cap="none" normalizeH="0" baseline="0" dirty="0" smtClean="0">
                        <a:ln>
                          <a:noFill/>
                        </a:ln>
                        <a:solidFill>
                          <a:schemeClr val="tx1"/>
                        </a:solidFill>
                        <a:effectLst/>
                        <a:latin typeface="Calibri" pitchFamily="34" charset="0"/>
                        <a:ea typeface="ＭＳ Ｐゴシック" charset="-128"/>
                      </a:endParaRPr>
                    </a:p>
                  </a:txBody>
                  <a:tcPr marL="91476" marR="91476" marT="45582" marB="45582"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37" name="Group 165"/>
          <p:cNvGraphicFramePr>
            <a:graphicFrameLocks noGrp="1"/>
          </p:cNvGraphicFramePr>
          <p:nvPr>
            <p:extLst>
              <p:ext uri="{D42A27DB-BD31-4B8C-83A1-F6EECF244321}">
                <p14:modId xmlns:p14="http://schemas.microsoft.com/office/powerpoint/2010/main" val="3440793293"/>
              </p:ext>
            </p:extLst>
          </p:nvPr>
        </p:nvGraphicFramePr>
        <p:xfrm>
          <a:off x="142876" y="1111250"/>
          <a:ext cx="2774636" cy="2972823"/>
        </p:xfrm>
        <a:graphic>
          <a:graphicData uri="http://schemas.openxmlformats.org/drawingml/2006/table">
            <a:tbl>
              <a:tblPr bandCol="1"/>
              <a:tblGrid>
                <a:gridCol w="118894">
                  <a:extLst>
                    <a:ext uri="{9D8B030D-6E8A-4147-A177-3AD203B41FA5}">
                      <a16:colId xmlns:a16="http://schemas.microsoft.com/office/drawing/2014/main" val="20000"/>
                    </a:ext>
                  </a:extLst>
                </a:gridCol>
                <a:gridCol w="123548">
                  <a:extLst>
                    <a:ext uri="{9D8B030D-6E8A-4147-A177-3AD203B41FA5}">
                      <a16:colId xmlns:a16="http://schemas.microsoft.com/office/drawing/2014/main" val="20001"/>
                    </a:ext>
                  </a:extLst>
                </a:gridCol>
                <a:gridCol w="208422">
                  <a:extLst>
                    <a:ext uri="{9D8B030D-6E8A-4147-A177-3AD203B41FA5}">
                      <a16:colId xmlns:a16="http://schemas.microsoft.com/office/drawing/2014/main" val="120697962"/>
                    </a:ext>
                  </a:extLst>
                </a:gridCol>
                <a:gridCol w="260622">
                  <a:extLst>
                    <a:ext uri="{9D8B030D-6E8A-4147-A177-3AD203B41FA5}">
                      <a16:colId xmlns:a16="http://schemas.microsoft.com/office/drawing/2014/main" val="1080797905"/>
                    </a:ext>
                  </a:extLst>
                </a:gridCol>
                <a:gridCol w="134656">
                  <a:extLst>
                    <a:ext uri="{9D8B030D-6E8A-4147-A177-3AD203B41FA5}">
                      <a16:colId xmlns:a16="http://schemas.microsoft.com/office/drawing/2014/main" val="364904096"/>
                    </a:ext>
                  </a:extLst>
                </a:gridCol>
                <a:gridCol w="126598">
                  <a:extLst>
                    <a:ext uri="{9D8B030D-6E8A-4147-A177-3AD203B41FA5}">
                      <a16:colId xmlns:a16="http://schemas.microsoft.com/office/drawing/2014/main" val="141985047"/>
                    </a:ext>
                  </a:extLst>
                </a:gridCol>
                <a:gridCol w="121401">
                  <a:extLst>
                    <a:ext uri="{9D8B030D-6E8A-4147-A177-3AD203B41FA5}">
                      <a16:colId xmlns:a16="http://schemas.microsoft.com/office/drawing/2014/main" val="20004"/>
                    </a:ext>
                  </a:extLst>
                </a:gridCol>
                <a:gridCol w="25400">
                  <a:extLst>
                    <a:ext uri="{9D8B030D-6E8A-4147-A177-3AD203B41FA5}">
                      <a16:colId xmlns:a16="http://schemas.microsoft.com/office/drawing/2014/main" val="4218760872"/>
                    </a:ext>
                  </a:extLst>
                </a:gridCol>
                <a:gridCol w="97205">
                  <a:extLst>
                    <a:ext uri="{9D8B030D-6E8A-4147-A177-3AD203B41FA5}">
                      <a16:colId xmlns:a16="http://schemas.microsoft.com/office/drawing/2014/main" val="3413326729"/>
                    </a:ext>
                  </a:extLst>
                </a:gridCol>
                <a:gridCol w="25400">
                  <a:extLst>
                    <a:ext uri="{9D8B030D-6E8A-4147-A177-3AD203B41FA5}">
                      <a16:colId xmlns:a16="http://schemas.microsoft.com/office/drawing/2014/main" val="3545612006"/>
                    </a:ext>
                  </a:extLst>
                </a:gridCol>
                <a:gridCol w="25495">
                  <a:extLst>
                    <a:ext uri="{9D8B030D-6E8A-4147-A177-3AD203B41FA5}">
                      <a16:colId xmlns:a16="http://schemas.microsoft.com/office/drawing/2014/main" val="336753504"/>
                    </a:ext>
                  </a:extLst>
                </a:gridCol>
                <a:gridCol w="212668">
                  <a:extLst>
                    <a:ext uri="{9D8B030D-6E8A-4147-A177-3AD203B41FA5}">
                      <a16:colId xmlns:a16="http://schemas.microsoft.com/office/drawing/2014/main" val="4153657832"/>
                    </a:ext>
                  </a:extLst>
                </a:gridCol>
                <a:gridCol w="81507">
                  <a:extLst>
                    <a:ext uri="{9D8B030D-6E8A-4147-A177-3AD203B41FA5}">
                      <a16:colId xmlns:a16="http://schemas.microsoft.com/office/drawing/2014/main" val="3788216115"/>
                    </a:ext>
                  </a:extLst>
                </a:gridCol>
                <a:gridCol w="75608">
                  <a:extLst>
                    <a:ext uri="{9D8B030D-6E8A-4147-A177-3AD203B41FA5}">
                      <a16:colId xmlns:a16="http://schemas.microsoft.com/office/drawing/2014/main" val="20007"/>
                    </a:ext>
                  </a:extLst>
                </a:gridCol>
                <a:gridCol w="202925">
                  <a:extLst>
                    <a:ext uri="{9D8B030D-6E8A-4147-A177-3AD203B41FA5}">
                      <a16:colId xmlns:a16="http://schemas.microsoft.com/office/drawing/2014/main" val="192237437"/>
                    </a:ext>
                  </a:extLst>
                </a:gridCol>
                <a:gridCol w="141553">
                  <a:extLst>
                    <a:ext uri="{9D8B030D-6E8A-4147-A177-3AD203B41FA5}">
                      <a16:colId xmlns:a16="http://schemas.microsoft.com/office/drawing/2014/main" val="551689848"/>
                    </a:ext>
                  </a:extLst>
                </a:gridCol>
                <a:gridCol w="25400">
                  <a:extLst>
                    <a:ext uri="{9D8B030D-6E8A-4147-A177-3AD203B41FA5}">
                      <a16:colId xmlns:a16="http://schemas.microsoft.com/office/drawing/2014/main" val="3989476637"/>
                    </a:ext>
                  </a:extLst>
                </a:gridCol>
                <a:gridCol w="25400">
                  <a:extLst>
                    <a:ext uri="{9D8B030D-6E8A-4147-A177-3AD203B41FA5}">
                      <a16:colId xmlns:a16="http://schemas.microsoft.com/office/drawing/2014/main" val="3503846357"/>
                    </a:ext>
                  </a:extLst>
                </a:gridCol>
                <a:gridCol w="193087">
                  <a:extLst>
                    <a:ext uri="{9D8B030D-6E8A-4147-A177-3AD203B41FA5}">
                      <a16:colId xmlns:a16="http://schemas.microsoft.com/office/drawing/2014/main" val="2009371741"/>
                    </a:ext>
                  </a:extLst>
                </a:gridCol>
                <a:gridCol w="548847">
                  <a:extLst>
                    <a:ext uri="{9D8B030D-6E8A-4147-A177-3AD203B41FA5}">
                      <a16:colId xmlns:a16="http://schemas.microsoft.com/office/drawing/2014/main" val="2555630979"/>
                    </a:ext>
                  </a:extLst>
                </a:gridCol>
              </a:tblGrid>
              <a:tr h="256779">
                <a:tc gridSpan="20">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100" b="1" i="0" u="none" strike="noStrike" cap="none" normalizeH="0" baseline="0" dirty="0" smtClean="0">
                          <a:ln>
                            <a:noFill/>
                          </a:ln>
                          <a:solidFill>
                            <a:srgbClr val="000000"/>
                          </a:solidFill>
                          <a:effectLst/>
                          <a:latin typeface="ＭＳ Ｐゴシック" charset="-128"/>
                          <a:ea typeface="ＭＳ Ｐゴシック" charset="-128"/>
                        </a:rPr>
                        <a:t>高校美術</a:t>
                      </a:r>
                      <a:r>
                        <a:rPr kumimoji="0" lang="en-US" altLang="ja-JP" sz="1100" b="1" i="0" u="none" strike="noStrike" cap="none" normalizeH="0" baseline="0" dirty="0" smtClean="0">
                          <a:ln>
                            <a:noFill/>
                          </a:ln>
                          <a:solidFill>
                            <a:srgbClr val="000000"/>
                          </a:solidFill>
                          <a:effectLst/>
                          <a:latin typeface="ＭＳ Ｐゴシック" charset="-128"/>
                          <a:ea typeface="ＭＳ Ｐゴシック" charset="-128"/>
                        </a:rPr>
                        <a:t>Ⅱ</a:t>
                      </a:r>
                      <a:r>
                        <a:rPr kumimoji="0" lang="ja-JP" altLang="en-US" sz="1100" b="1" i="0" u="none" strike="noStrike" cap="none" normalizeH="0" baseline="0" dirty="0" smtClean="0">
                          <a:ln>
                            <a:noFill/>
                          </a:ln>
                          <a:solidFill>
                            <a:srgbClr val="000000"/>
                          </a:solidFill>
                          <a:effectLst/>
                          <a:latin typeface="ＭＳ Ｐゴシック" charset="-128"/>
                          <a:ea typeface="ＭＳ Ｐゴシック" charset="-128"/>
                        </a:rPr>
                        <a:t>の指導項目</a:t>
                      </a:r>
                      <a:endParaRPr kumimoji="0" lang="ja-JP" altLang="en-US" sz="1000" b="1" i="0" u="none" strike="noStrike" cap="none" normalizeH="0" baseline="0" dirty="0" smtClean="0">
                        <a:ln>
                          <a:noFill/>
                        </a:ln>
                        <a:solidFill>
                          <a:srgbClr val="000000"/>
                        </a:solidFill>
                        <a:effectLst/>
                        <a:latin typeface="ＭＳ Ｐゴシック" charset="-128"/>
                        <a:ea typeface="ＭＳ Ｐゴシック" charset="-128"/>
                      </a:endParaRPr>
                    </a:p>
                  </a:txBody>
                  <a:tcPr marL="91471" marR="91471"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04012">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 altLang="en-US" sz="800" b="0" i="0" u="none" strike="noStrike" cap="none" normalizeH="0" baseline="0" dirty="0" smtClean="0">
                          <a:ln>
                            <a:noFill/>
                          </a:ln>
                          <a:solidFill>
                            <a:schemeClr val="tx1"/>
                          </a:solidFill>
                          <a:effectLst/>
                          <a:latin typeface="Calibri" pitchFamily="34" charset="0"/>
                          <a:ea typeface="ＭＳ Ｐゴシック" charset="-128"/>
                        </a:rPr>
                        <a:t>知識</a:t>
                      </a:r>
                      <a:endParaRPr kumimoji="1" lang="en-US" altLang="ja" sz="8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600" b="0" i="0" u="none" strike="noStrike" cap="none" normalizeH="0" baseline="0" dirty="0" smtClean="0">
                          <a:ln>
                            <a:noFill/>
                          </a:ln>
                          <a:solidFill>
                            <a:schemeClr val="tx1"/>
                          </a:solidFill>
                          <a:effectLst/>
                          <a:latin typeface="Calibri" pitchFamily="34" charset="0"/>
                          <a:ea typeface="ＭＳ Ｐゴシック" charset="-128"/>
                        </a:rPr>
                        <a:t>〔</a:t>
                      </a:r>
                      <a:r>
                        <a:rPr kumimoji="1" lang="ja-JP" altLang="en-US" sz="600" b="0" i="0" u="none" strike="noStrike" cap="none" normalizeH="0" baseline="0" dirty="0" smtClean="0">
                          <a:ln>
                            <a:noFill/>
                          </a:ln>
                          <a:solidFill>
                            <a:schemeClr val="tx1"/>
                          </a:solidFill>
                          <a:effectLst/>
                          <a:latin typeface="Calibri" pitchFamily="34" charset="0"/>
                          <a:ea typeface="ＭＳ Ｐゴシック" charset="-128"/>
                        </a:rPr>
                        <a:t>共通事項</a:t>
                      </a:r>
                      <a:r>
                        <a:rPr kumimoji="1" lang="en-US" altLang="ja-JP" sz="600" b="0" i="0" u="none" strike="noStrike" cap="none" normalizeH="0" baseline="0" dirty="0" smtClean="0">
                          <a:ln>
                            <a:noFill/>
                          </a:ln>
                          <a:solidFill>
                            <a:schemeClr val="tx1"/>
                          </a:solidFill>
                          <a:effectLst/>
                          <a:latin typeface="Calibri" pitchFamily="34" charset="0"/>
                          <a:ea typeface="ＭＳ Ｐゴシック" charset="-128"/>
                        </a:rPr>
                        <a:t>〕</a:t>
                      </a:r>
                      <a:endParaRPr kumimoji="1" lang="en-US" altLang="ja" sz="600" b="0" i="0" u="none" strike="noStrike" cap="none" normalizeH="0" baseline="0" dirty="0">
                        <a:ln>
                          <a:noFill/>
                        </a:ln>
                        <a:solidFill>
                          <a:schemeClr val="tx1"/>
                        </a:solidFill>
                        <a:effectLst/>
                        <a:latin typeface="Calibri" pitchFamily="34" charset="0"/>
                        <a:ea typeface="ＭＳ Ｐゴシック" charset="-128"/>
                      </a:endParaRPr>
                    </a:p>
                  </a:txBody>
                  <a:tcPr marL="0" marR="0" marT="3600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endParaRPr>
                    </a:p>
                  </a:txBody>
                  <a:tcPr marL="0" marR="0" marT="7199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4">
                  <a:txBody>
                    <a:bodyPr/>
                    <a:lstStyle/>
                    <a:p>
                      <a:pPr marL="0" marR="0" lvl="0" indent="0" algn="ctr" defTabSz="914400" rtl="0" eaLnBrk="0" fontAlgn="base" latinLnBrk="0" hangingPunct="0">
                        <a:lnSpc>
                          <a:spcPts val="8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mn-cs"/>
                        </a:rPr>
                        <a:t>造形の要素の働き</a:t>
                      </a:r>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ctr" defTabSz="914400" rtl="0" eaLnBrk="0" fontAlgn="base" latinLnBrk="0" hangingPunct="0">
                        <a:lnSpc>
                          <a:spcPts val="600"/>
                        </a:lnSpc>
                        <a:spcBef>
                          <a:spcPct val="0"/>
                        </a:spcBef>
                        <a:spcAft>
                          <a:spcPct val="0"/>
                        </a:spcAft>
                        <a:buClrTx/>
                        <a:buSzTx/>
                        <a:buFontTx/>
                        <a:buNone/>
                        <a:tabLst/>
                        <a:defRPr/>
                      </a:pPr>
                      <a:endParaRPr kumimoji="1" lang="en-US" altLang="ja-JP" sz="8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p>
                      <a:pPr marL="0" marR="0" lvl="0" indent="0" algn="ctr" defTabSz="914400" rtl="0" eaLnBrk="0" fontAlgn="base" latinLnBrk="0" hangingPunct="0">
                        <a:lnSpc>
                          <a:spcPts val="600"/>
                        </a:lnSpc>
                        <a:spcBef>
                          <a:spcPct val="0"/>
                        </a:spcBef>
                        <a:spcAft>
                          <a:spcPct val="0"/>
                        </a:spcAft>
                        <a:buClrTx/>
                        <a:buSzTx/>
                        <a:buFontTx/>
                        <a:buNone/>
                        <a:tabLst/>
                        <a:defRPr/>
                      </a:pPr>
                      <a:r>
                        <a:rPr kumimoji="1" lang="ja-JP" altLang="en-US" sz="8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全体の</a:t>
                      </a:r>
                      <a:endParaRPr kumimoji="1" lang="en-US" altLang="ja-JP" sz="8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endParaRPr>
                    </a:p>
                    <a:p>
                      <a:pPr marL="0" marR="0" lvl="0" indent="0" algn="ctr" defTabSz="914400" rtl="0" eaLnBrk="0" fontAlgn="base" latinLnBrk="0" hangingPunct="0">
                        <a:lnSpc>
                          <a:spcPts val="600"/>
                        </a:lnSpc>
                        <a:spcBef>
                          <a:spcPct val="0"/>
                        </a:spcBef>
                        <a:spcAft>
                          <a:spcPct val="0"/>
                        </a:spcAft>
                        <a:buClrTx/>
                        <a:buSzTx/>
                        <a:buFontTx/>
                        <a:buNone/>
                        <a:tabLst/>
                        <a:defRPr/>
                      </a:pPr>
                      <a:r>
                        <a:rPr kumimoji="1" lang="ja-JP" altLang="en-US" sz="8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イメージ</a:t>
                      </a:r>
                      <a:endParaRPr kumimoji="1" lang="en-US" altLang="ja-JP" sz="8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ctr" defTabSz="914400" rtl="0" eaLnBrk="0" fontAlgn="base" latinLnBrk="0" hangingPunct="0">
                        <a:lnSpc>
                          <a:spcPts val="600"/>
                        </a:lnSpc>
                        <a:spcBef>
                          <a:spcPct val="0"/>
                        </a:spcBef>
                        <a:spcAft>
                          <a:spcPct val="0"/>
                        </a:spcAft>
                        <a:buClrTx/>
                        <a:buSzTx/>
                        <a:buFontTx/>
                        <a:buNone/>
                        <a:tabLst/>
                        <a:defRPr/>
                      </a:pPr>
                      <a:r>
                        <a:rPr kumimoji="1" lang="ja-JP" altLang="en-US" sz="8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作風</a:t>
                      </a:r>
                      <a:endParaRPr kumimoji="1" lang="en-US" altLang="ja-JP" sz="8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endParaRPr>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0" fontAlgn="base" latinLnBrk="0" hangingPunct="0">
                        <a:lnSpc>
                          <a:spcPts val="600"/>
                        </a:lnSpc>
                        <a:spcBef>
                          <a:spcPct val="0"/>
                        </a:spcBef>
                        <a:spcAft>
                          <a:spcPct val="0"/>
                        </a:spcAft>
                        <a:buClrTx/>
                        <a:buSzTx/>
                        <a:buFontTx/>
                        <a:buNone/>
                        <a:tabLst/>
                        <a:defRPr/>
                      </a:pPr>
                      <a:endParaRPr kumimoji="1" lang="en-US" altLang="ja-JP" sz="8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endParaRPr>
                    </a:p>
                  </a:txBody>
                  <a:tcPr marL="0" marR="0" marT="7199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4">
                  <a:txBody>
                    <a:bodyPr/>
                    <a:lstStyle/>
                    <a:p>
                      <a:pPr marL="0" marR="0" lvl="0" indent="0" algn="ctr" defTabSz="914400" rtl="0" eaLnBrk="0" fontAlgn="base" latinLnBrk="0" hangingPunct="0">
                        <a:lnSpc>
                          <a:spcPts val="600"/>
                        </a:lnSpc>
                        <a:spcBef>
                          <a:spcPct val="0"/>
                        </a:spcBef>
                        <a:spcAft>
                          <a:spcPct val="0"/>
                        </a:spcAft>
                        <a:buClrTx/>
                        <a:buSzTx/>
                        <a:buFontTx/>
                        <a:buNone/>
                        <a:tabLst/>
                        <a:defRPr/>
                      </a:pPr>
                      <a:r>
                        <a:rPr kumimoji="1" lang="ja-JP" altLang="en-US" sz="8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様式</a:t>
                      </a:r>
                      <a:endParaRPr kumimoji="1" lang="en-US" altLang="ja-JP" sz="8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endParaRPr>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その他</a:t>
                      </a:r>
                      <a:endParaRPr kumimoji="1" lang="en-US" altLang="ja-JP" sz="800" b="0" i="0" u="none" strike="noStrike" cap="none" normalizeH="0" baseline="0" dirty="0" smtClean="0">
                        <a:ln>
                          <a:noFill/>
                        </a:ln>
                        <a:solidFill>
                          <a:schemeClr val="tx1"/>
                        </a:solidFill>
                        <a:effectLst/>
                        <a:latin typeface="ＭＳ Ｐゴシック" panose="020B0600070205080204" pitchFamily="50" charset="-128"/>
                        <a:ea typeface="+mn-ea"/>
                      </a:endParaRPr>
                    </a:p>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　　　　）</a:t>
                      </a:r>
                      <a:endParaRPr kumimoji="1" lang="ja-JP" altLang="en-US" sz="800" dirty="0" smtClean="0"/>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1454">
                <a:tc gridSpan="3">
                  <a:txBody>
                    <a:bodyPr/>
                    <a:lstStyle/>
                    <a:p>
                      <a:pPr marL="0" marR="0" lvl="0" indent="0" algn="l" defTabSz="914400" rtl="0" eaLnBrk="0" fontAlgn="base" latinLnBrk="0" hangingPunct="0">
                        <a:lnSpc>
                          <a:spcPts val="500"/>
                        </a:lnSpc>
                        <a:spcBef>
                          <a:spcPct val="0"/>
                        </a:spcBef>
                        <a:spcAft>
                          <a:spcPct val="0"/>
                        </a:spcAft>
                        <a:buClrTx/>
                        <a:buSzTx/>
                        <a:buFontTx/>
                        <a:buNone/>
                        <a:tabLst/>
                      </a:pPr>
                      <a:r>
                        <a:rPr kumimoji="1" lang="ja-JP" altLang="en-US" sz="800" b="0" i="0" u="none" strike="noStrike" kern="1200" cap="none" normalizeH="0" baseline="0" dirty="0" smtClean="0">
                          <a:ln>
                            <a:noFill/>
                          </a:ln>
                          <a:solidFill>
                            <a:schemeClr val="tx1"/>
                          </a:solidFill>
                          <a:effectLst/>
                          <a:latin typeface="Calibri" pitchFamily="34" charset="0"/>
                          <a:ea typeface="ＭＳ Ｐゴシック" charset="-128"/>
                          <a:cs typeface="+mn-cs"/>
                        </a:rPr>
                        <a:t>技能</a:t>
                      </a:r>
                    </a:p>
                  </a:txBody>
                  <a:tcPr marL="0" marR="0" marT="7200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mn-ea"/>
                        <a:cs typeface="+mn-cs"/>
                      </a:endParaRPr>
                    </a:p>
                  </a:txBody>
                  <a:tcPr marL="0" marR="0" marT="72055" marB="0" anchor="ctr" horzOverflow="overflow">
                    <a:lnL w="12700" cap="flat" cmpd="sng" algn="ctr">
                      <a:solidFill>
                        <a:scrgbClr r="0" g="0" b="0"/>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10">
                  <a:txBody>
                    <a:bodyPr/>
                    <a:lstStyle/>
                    <a:p>
                      <a:pPr marL="0" marR="0" lvl="0" indent="0" algn="ctr" defTabSz="914400" rtl="0" eaLnBrk="0" fontAlgn="base" latinLnBrk="0" hangingPunct="0">
                        <a:lnSpc>
                          <a:spcPts val="6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mn-cs"/>
                        </a:rPr>
                        <a:t>表現方法を創意工夫</a:t>
                      </a:r>
                    </a:p>
                  </a:txBody>
                  <a:tcPr marL="0" marR="0" marT="7206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0" marT="7206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7">
                  <a:txBody>
                    <a:bodyPr/>
                    <a:lstStyle/>
                    <a:p>
                      <a:pPr marL="0" marR="0" lvl="0" indent="0" algn="ctr" defTabSz="914400" rtl="0" eaLnBrk="1" fontAlgn="auto" latinLnBrk="0" hangingPunct="1">
                        <a:lnSpc>
                          <a:spcPts val="6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個性豊か</a:t>
                      </a: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pPr marL="0" marR="0" lvl="0" indent="0" algn="ctr" defTabSz="914400" rtl="0" eaLnBrk="1" fontAlgn="auto" latinLnBrk="0" hangingPunct="1">
                        <a:lnSpc>
                          <a:spcPts val="600"/>
                        </a:lnSpc>
                        <a:spcBef>
                          <a:spcPts val="0"/>
                        </a:spcBef>
                        <a:spcAft>
                          <a:spcPts val="0"/>
                        </a:spcAft>
                        <a:buClrTx/>
                        <a:buSzTx/>
                        <a:buFontTx/>
                        <a:buNone/>
                        <a:tabLst/>
                        <a:defRPr/>
                      </a:pPr>
                      <a:endPar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endParaRP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343499">
                <a:tc rowSpan="7">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Calibri" pitchFamily="34" charset="0"/>
                          <a:ea typeface="ＭＳ Ｐゴシック" charset="-128"/>
                          <a:cs typeface="+mn-cs"/>
                        </a:rPr>
                        <a:t>思考力・判断力・表現力</a:t>
                      </a:r>
                      <a:endParaRPr kumimoji="1" lang="ja-JP" altLang="en-US" sz="800" b="0" i="0" u="none" strike="noStrike" kern="1200" cap="none" normalizeH="0" baseline="0" dirty="0">
                        <a:ln>
                          <a:noFill/>
                        </a:ln>
                        <a:solidFill>
                          <a:schemeClr val="tx1"/>
                        </a:solidFill>
                        <a:effectLst/>
                        <a:latin typeface="Calibri" pitchFamily="34" charset="0"/>
                        <a:ea typeface="ＭＳ Ｐゴシック" charset="-128"/>
                        <a:cs typeface="+mn-cs"/>
                      </a:endParaRPr>
                    </a:p>
                  </a:txBody>
                  <a:tcPr marL="0" marR="0" marT="7200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rowSpan="3">
                  <a:txBody>
                    <a:bodyPr/>
                    <a:lstStyle/>
                    <a:p>
                      <a:pPr marL="0" marR="0" lvl="0" indent="0" algn="ctr" defTabSz="914400" rtl="0" eaLnBrk="0" fontAlgn="base" latinLnBrk="0" hangingPunct="1">
                        <a:lnSpc>
                          <a:spcPct val="100000"/>
                        </a:lnSpc>
                        <a:spcBef>
                          <a:spcPct val="0"/>
                        </a:spcBef>
                        <a:spcAft>
                          <a:spcPct val="0"/>
                        </a:spcAft>
                        <a:buClrTx/>
                        <a:buSzPct val="100000"/>
                        <a:buFontTx/>
                        <a:buNone/>
                        <a:tabLst/>
                      </a:pPr>
                      <a:endParaRPr kumimoji="1" lang="en-US" altLang="ja-JP" sz="8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ctr" defTabSz="914400" rtl="0" eaLnBrk="0" fontAlgn="base" latinLnBrk="0" hangingPunct="1">
                        <a:lnSpc>
                          <a:spcPct val="100000"/>
                        </a:lnSpc>
                        <a:spcBef>
                          <a:spcPct val="0"/>
                        </a:spcBef>
                        <a:spcAft>
                          <a:spcPct val="0"/>
                        </a:spcAft>
                        <a:buClrTx/>
                        <a:buSzPct val="100000"/>
                        <a:buFontTx/>
                        <a:buNone/>
                        <a:tabLst/>
                      </a:pPr>
                      <a:endParaRPr kumimoji="1" lang="en-US" altLang="ja-JP" sz="8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ctr" defTabSz="914400" rtl="0" eaLnBrk="0" fontAlgn="base" latinLnBrk="0" hangingPunct="1">
                        <a:lnSpc>
                          <a:spcPct val="100000"/>
                        </a:lnSpc>
                        <a:spcBef>
                          <a:spcPct val="0"/>
                        </a:spcBef>
                        <a:spcAft>
                          <a:spcPct val="0"/>
                        </a:spcAft>
                        <a:buClrTx/>
                        <a:buSzPct val="100000"/>
                        <a:buFontTx/>
                        <a:buNone/>
                        <a:tabLst/>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表現</a:t>
                      </a:r>
                      <a:endParaRPr kumimoji="1" lang="ja-JP" altLang="en-US" sz="800" dirty="0" smtClean="0">
                        <a:solidFill>
                          <a:schemeClr val="tx1"/>
                        </a:solidFill>
                        <a:latin typeface="ＭＳ Ｐゴシック" panose="020B0600070205080204" pitchFamily="50" charset="-128"/>
                        <a:ea typeface="ＭＳ Ｐゴシック" panose="020B0600070205080204" pitchFamily="50" charset="-128"/>
                      </a:endParaRP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2"/>
                    </a:solidFill>
                  </a:tcPr>
                </a:tc>
                <a:tc>
                  <a:txBody>
                    <a:bodyPr/>
                    <a:lstStyle/>
                    <a:p>
                      <a:pPr algn="ctr"/>
                      <a:r>
                        <a:rPr lang="ja-JP" altLang="en-US" sz="800" dirty="0" smtClean="0"/>
                        <a:t>主題</a:t>
                      </a:r>
                      <a:endParaRPr lang="en-US" altLang="ja-JP" sz="800" dirty="0" smtClean="0"/>
                    </a:p>
                  </a:txBody>
                  <a:tcPr marL="0" marR="0" marT="72000" marB="0" vert="eaVert"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自然</a:t>
                      </a:r>
                      <a:endParaRPr kumimoji="1" lang="ja-JP" altLang="en-US" sz="800" dirty="0"/>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自己</a:t>
                      </a:r>
                      <a:endParaRPr kumimoji="1" lang="ja-JP" altLang="en-US" sz="800" dirty="0" smtClean="0"/>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pPr marL="0" marR="0" lvl="0" indent="0" algn="ctr" defTabSz="914400" rtl="0" eaLnBrk="0" fontAlgn="base" latinLnBrk="0" hangingPunct="1">
                        <a:lnSpc>
                          <a:spcPct val="100000"/>
                        </a:lnSpc>
                        <a:spcBef>
                          <a:spcPct val="0"/>
                        </a:spcBef>
                        <a:spcAft>
                          <a:spcPct val="0"/>
                        </a:spcAft>
                        <a:buClrTx/>
                        <a:buSzPct val="100000"/>
                        <a:buFontTx/>
                        <a:buNone/>
                        <a:tabLst/>
                        <a:defRPr/>
                      </a:pPr>
                      <a:endPar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endParaRP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gridSpan="5">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社会</a:t>
                      </a:r>
                      <a:endParaRPr kumimoji="1" lang="ja-JP" altLang="en-US" sz="800" dirty="0" smtClean="0"/>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dirty="0"/>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6">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dirty="0" smtClean="0"/>
                        <a:t>人と社会との</a:t>
                      </a:r>
                      <a:endParaRPr kumimoji="1" lang="en-US" altLang="ja-JP" sz="8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smtClean="0"/>
                        <a:t>つながり</a:t>
                      </a:r>
                      <a:endParaRPr kumimoji="1" lang="ja-JP" altLang="en-US" sz="800" dirty="0"/>
                    </a:p>
                  </a:txBody>
                  <a:tcPr marL="0" marR="0" marT="36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0" fontAlgn="base" latinLnBrk="0" hangingPunct="1">
                        <a:lnSpc>
                          <a:spcPct val="100000"/>
                        </a:lnSpc>
                        <a:spcBef>
                          <a:spcPct val="0"/>
                        </a:spcBef>
                        <a:spcAft>
                          <a:spcPct val="0"/>
                        </a:spcAft>
                        <a:buClrTx/>
                        <a:buSzPct val="100000"/>
                        <a:buFontTx/>
                        <a:buNone/>
                        <a:tabLst/>
                        <a:defRPr/>
                      </a:pPr>
                      <a:endPar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endParaRP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800" dirty="0" smtClean="0">
                        <a:solidFill>
                          <a:schemeClr val="tx1"/>
                        </a:solidFill>
                        <a:latin typeface="ＭＳ Ｐゴシック" panose="020B0600070205080204" pitchFamily="50" charset="-128"/>
                        <a:ea typeface="+mn-ea"/>
                      </a:endParaRP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ctr" defTabSz="914400" rtl="0" eaLnBrk="0" fontAlgn="base" latinLnBrk="0" hangingPunct="0">
                        <a:lnSpc>
                          <a:spcPts val="800"/>
                        </a:lnSpc>
                        <a:spcBef>
                          <a:spcPct val="0"/>
                        </a:spcBef>
                        <a:spcAft>
                          <a:spcPct val="0"/>
                        </a:spcAft>
                        <a:buClrTx/>
                        <a:buSzTx/>
                        <a:buFontTx/>
                        <a:buNone/>
                        <a:tabLst/>
                        <a:defRPr/>
                      </a:pPr>
                      <a:r>
                        <a:rPr kumimoji="1" lang="ja-JP" altLang="en-US" sz="800" dirty="0" smtClean="0">
                          <a:solidFill>
                            <a:schemeClr val="tx1"/>
                          </a:solidFill>
                          <a:latin typeface="ＭＳ Ｐゴシック" panose="020B0600070205080204" pitchFamily="50" charset="-128"/>
                          <a:ea typeface="+mn-ea"/>
                        </a:rPr>
                        <a:t>映像メディアの</a:t>
                      </a:r>
                      <a:endParaRPr kumimoji="1" lang="en-US" altLang="ja-JP" sz="800" dirty="0" smtClean="0">
                        <a:solidFill>
                          <a:schemeClr val="tx1"/>
                        </a:solidFill>
                        <a:latin typeface="ＭＳ Ｐゴシック" panose="020B0600070205080204" pitchFamily="50" charset="-128"/>
                        <a:ea typeface="+mn-ea"/>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dirty="0" smtClean="0">
                          <a:solidFill>
                            <a:schemeClr val="tx1"/>
                          </a:solidFill>
                          <a:latin typeface="ＭＳ Ｐゴシック" panose="020B0600070205080204" pitchFamily="50" charset="-128"/>
                          <a:ea typeface="+mn-ea"/>
                        </a:rPr>
                        <a:t>特性を生かして</a:t>
                      </a:r>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800" dirty="0" smtClean="0">
                        <a:solidFill>
                          <a:schemeClr val="tx1"/>
                        </a:solidFill>
                        <a:latin typeface="ＭＳ Ｐゴシック" panose="020B0600070205080204" pitchFamily="50" charset="-128"/>
                        <a:ea typeface="+mn-ea"/>
                      </a:endParaRP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77322">
                <a:tc vMerge="1">
                  <a:txBody>
                    <a:bodyPr/>
                    <a:lstStyle/>
                    <a:p>
                      <a:endParaRPr kumimoji="1" lang="ja-JP" altLang="en-US"/>
                    </a:p>
                  </a:txBody>
                  <a:tcPr/>
                </a:tc>
                <a:tc vMerge="1">
                  <a:txBody>
                    <a:bodyPr/>
                    <a:lstStyle/>
                    <a:p>
                      <a:pPr marL="0" marR="0" lvl="0" indent="0" algn="ctr" defTabSz="914400" rtl="0" eaLnBrk="0" fontAlgn="base" latinLnBrk="0" hangingPunct="1">
                        <a:lnSpc>
                          <a:spcPct val="100000"/>
                        </a:lnSpc>
                        <a:spcBef>
                          <a:spcPct val="0"/>
                        </a:spcBef>
                        <a:spcAft>
                          <a:spcPct val="0"/>
                        </a:spcAft>
                        <a:buClrTx/>
                        <a:buSzPct val="100000"/>
                        <a:buFontTx/>
                        <a:buNone/>
                        <a:tabLst/>
                      </a:pPr>
                      <a:endParaRPr kumimoji="1" lang="ja-JP" altLang="en-US" sz="800" dirty="0" smtClean="0">
                        <a:solidFill>
                          <a:schemeClr val="tx1"/>
                        </a:solidFill>
                        <a:latin typeface="ＭＳ Ｐゴシック" panose="020B0600070205080204" pitchFamily="50" charset="-128"/>
                        <a:ea typeface="ＭＳ Ｐゴシック" panose="020B0600070205080204" pitchFamily="50" charset="-128"/>
                      </a:endParaRPr>
                    </a:p>
                  </a:txBody>
                  <a:tcPr marL="0" marR="0" marT="71995"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rowSpan="2">
                  <a:txBody>
                    <a:bodyPr/>
                    <a:lstStyle/>
                    <a:p>
                      <a:pPr algn="ctr"/>
                      <a:r>
                        <a:rPr lang="ja-JP" altLang="en-US" sz="800" dirty="0" smtClean="0"/>
                        <a:t>個性豊かな</a:t>
                      </a:r>
                      <a:endParaRPr lang="en-US" altLang="ja-JP" sz="800" dirty="0" smtClean="0"/>
                    </a:p>
                    <a:p>
                      <a:pPr algn="ctr">
                        <a:lnSpc>
                          <a:spcPts val="600"/>
                        </a:lnSpc>
                      </a:pPr>
                      <a:r>
                        <a:rPr lang="ja-JP" altLang="en-US" sz="800" dirty="0" smtClean="0"/>
                        <a:t>構想</a:t>
                      </a:r>
                      <a:endParaRPr lang="ja-JP" altLang="en-US" sz="800" dirty="0"/>
                    </a:p>
                  </a:txBody>
                  <a:tcPr marL="0" marR="0" marT="36000" marB="0" vert="eaVert"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2"/>
                    </a:solidFill>
                  </a:tcPr>
                </a:tc>
                <a:tc rowSpan="2"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smtClean="0"/>
                        <a:t>表現形式</a:t>
                      </a: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rowSpan="2" hMerge="1">
                  <a:txBody>
                    <a:bodyPr/>
                    <a:lstStyle/>
                    <a:p>
                      <a:endParaRPr kumimoji="1" lang="ja-JP" altLang="en-US"/>
                    </a:p>
                  </a:txBody>
                  <a:tcPr/>
                </a:tc>
                <a:tc rowSpan="2" hMerge="1">
                  <a:txBody>
                    <a:bodyPr/>
                    <a:lstStyle/>
                    <a:p>
                      <a:endParaRPr kumimoji="1" lang="ja-JP" altLang="en-US"/>
                    </a:p>
                  </a:txBody>
                  <a:tcPr/>
                </a:tc>
                <a:tc gridSpan="7">
                  <a:txBody>
                    <a:bodyPr/>
                    <a:lstStyle/>
                    <a:p>
                      <a:pPr marL="0" marR="0" lvl="0" indent="0" algn="ctr" defTabSz="914400" rtl="0" eaLnBrk="0" fontAlgn="base" latinLnBrk="0" hangingPunct="1">
                        <a:lnSpc>
                          <a:spcPct val="100000"/>
                        </a:lnSpc>
                        <a:spcBef>
                          <a:spcPct val="0"/>
                        </a:spcBef>
                        <a:spcAft>
                          <a:spcPct val="0"/>
                        </a:spcAft>
                        <a:buClrTx/>
                        <a:buSzPct val="100000"/>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rPr>
                        <a:t>社会におけるデザインの</a:t>
                      </a:r>
                    </a:p>
                  </a:txBody>
                  <a:tcPr marL="0" marR="0" marT="36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gridSpan="2">
                  <a:txBody>
                    <a:bodyPr/>
                    <a:lstStyle/>
                    <a:p>
                      <a:pPr marL="0" marR="0" lvl="0" indent="0" algn="ctr" defTabSz="914400" rtl="0" eaLnBrk="0" fontAlgn="base" latinLnBrk="0" hangingPunct="1">
                        <a:lnSpc>
                          <a:spcPts val="800"/>
                        </a:lnSpc>
                        <a:spcBef>
                          <a:spcPct val="0"/>
                        </a:spcBef>
                        <a:spcAft>
                          <a:spcPct val="0"/>
                        </a:spcAft>
                        <a:buClrTx/>
                        <a:buSzPct val="100000"/>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rPr>
                        <a:t>表現</a:t>
                      </a:r>
                      <a:endParaRPr kumimoji="1" lang="en-US" altLang="ja-JP"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endParaRPr>
                    </a:p>
                    <a:p>
                      <a:pPr marL="0" marR="0" lvl="0" indent="0" algn="ctr" defTabSz="914400" rtl="0" eaLnBrk="0" fontAlgn="base" latinLnBrk="0" hangingPunct="1">
                        <a:lnSpc>
                          <a:spcPts val="800"/>
                        </a:lnSpc>
                        <a:spcBef>
                          <a:spcPct val="0"/>
                        </a:spcBef>
                        <a:spcAft>
                          <a:spcPct val="0"/>
                        </a:spcAft>
                        <a:buClrTx/>
                        <a:buSzPct val="100000"/>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rPr>
                        <a:t>形式</a:t>
                      </a:r>
                      <a:endParaRPr kumimoji="1" lang="en-US" altLang="ja-JP"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endParaRPr>
                    </a:p>
                    <a:p>
                      <a:pPr marL="0" marR="0" lvl="0" indent="0" algn="ctr" defTabSz="914400" rtl="0" eaLnBrk="0" fontAlgn="base" latinLnBrk="0" hangingPunct="1">
                        <a:lnSpc>
                          <a:spcPts val="800"/>
                        </a:lnSpc>
                        <a:spcBef>
                          <a:spcPct val="0"/>
                        </a:spcBef>
                        <a:spcAft>
                          <a:spcPct val="0"/>
                        </a:spcAft>
                        <a:buClrTx/>
                        <a:buSzPct val="100000"/>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rPr>
                        <a:t>の</a:t>
                      </a:r>
                      <a:endParaRPr kumimoji="1" lang="en-US" altLang="ja-JP"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endParaRPr>
                    </a:p>
                    <a:p>
                      <a:pPr marL="0" marR="0" lvl="0" indent="0" algn="ctr" defTabSz="914400" rtl="0" eaLnBrk="0" fontAlgn="base" latinLnBrk="0" hangingPunct="1">
                        <a:lnSpc>
                          <a:spcPts val="800"/>
                        </a:lnSpc>
                        <a:spcBef>
                          <a:spcPct val="0"/>
                        </a:spcBef>
                        <a:spcAft>
                          <a:spcPct val="0"/>
                        </a:spcAft>
                        <a:buClrTx/>
                        <a:buSzPct val="100000"/>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rPr>
                        <a:t>特性</a:t>
                      </a: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rowSpan="2" hMerge="1">
                  <a:txBody>
                    <a:bodyPr/>
                    <a:lstStyle/>
                    <a:p>
                      <a:endParaRPr kumimoji="1" lang="ja-JP" altLang="en-US"/>
                    </a:p>
                  </a:txBody>
                  <a:tcPr/>
                </a:tc>
                <a:tc gridSpan="5">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dirty="0" smtClean="0">
                          <a:solidFill>
                            <a:schemeClr val="tx1"/>
                          </a:solidFill>
                          <a:latin typeface="ＭＳ Ｐゴシック" panose="020B0600070205080204" pitchFamily="50" charset="-128"/>
                          <a:ea typeface="+mn-ea"/>
                        </a:rPr>
                        <a:t>映像表現の視覚的な要素などの</a:t>
                      </a:r>
                      <a:endParaRPr kumimoji="1" lang="en-US" altLang="ja-JP" sz="800" dirty="0" smtClean="0">
                        <a:solidFill>
                          <a:schemeClr val="tx1"/>
                        </a:solidFill>
                        <a:latin typeface="ＭＳ Ｐゴシック" panose="020B0600070205080204" pitchFamily="50" charset="-128"/>
                        <a:ea typeface="+mn-ea"/>
                      </a:endParaRPr>
                    </a:p>
                  </a:txBody>
                  <a:tcPr marL="0" marR="0" marT="36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27732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5">
                  <a:txBody>
                    <a:bodyPr/>
                    <a:lstStyle/>
                    <a:p>
                      <a:pPr marL="0" marR="0" lvl="0" indent="0" algn="ctr" defTabSz="914400" rtl="0" eaLnBrk="0" fontAlgn="base" latinLnBrk="0" hangingPunct="1">
                        <a:lnSpc>
                          <a:spcPct val="100000"/>
                        </a:lnSpc>
                        <a:spcBef>
                          <a:spcPct val="0"/>
                        </a:spcBef>
                        <a:spcAft>
                          <a:spcPct val="0"/>
                        </a:spcAft>
                        <a:buClrTx/>
                        <a:buSzPct val="100000"/>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rPr>
                        <a:t>機能</a:t>
                      </a: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ctr" defTabSz="914400" rtl="0" eaLnBrk="0" fontAlgn="base" latinLnBrk="0" hangingPunct="1">
                        <a:lnSpc>
                          <a:spcPct val="100000"/>
                        </a:lnSpc>
                        <a:spcBef>
                          <a:spcPct val="0"/>
                        </a:spcBef>
                        <a:spcAft>
                          <a:spcPct val="0"/>
                        </a:spcAft>
                        <a:buClrTx/>
                        <a:buSzPct val="100000"/>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rPr>
                        <a:t>効果</a:t>
                      </a: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5">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dirty="0" smtClean="0">
                          <a:solidFill>
                            <a:schemeClr val="tx1"/>
                          </a:solidFill>
                          <a:latin typeface="ＭＳ Ｐゴシック" panose="020B0600070205080204" pitchFamily="50" charset="-128"/>
                          <a:ea typeface="+mn-ea"/>
                        </a:rPr>
                        <a:t>効果的な生かし方</a:t>
                      </a: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11651040"/>
                  </a:ext>
                </a:extLst>
              </a:tr>
              <a:tr h="179207">
                <a:tc vMerge="1">
                  <a:txBody>
                    <a:bodyPr/>
                    <a:lstStyle/>
                    <a:p>
                      <a:endParaRPr kumimoji="1" lang="ja-JP" altLang="en-US"/>
                    </a:p>
                  </a:txBody>
                  <a:tcPr/>
                </a:tc>
                <a:tc rowSpan="4">
                  <a:txBody>
                    <a:bodyPr/>
                    <a:lstStyle/>
                    <a:p>
                      <a:pPr marL="0" marR="0" lvl="0" indent="0" algn="ctr" defTabSz="914400" rtl="0" eaLnBrk="0" fontAlgn="base" latinLnBrk="0" hangingPunct="1">
                        <a:lnSpc>
                          <a:spcPct val="100000"/>
                        </a:lnSpc>
                        <a:spcBef>
                          <a:spcPct val="0"/>
                        </a:spcBef>
                        <a:spcAft>
                          <a:spcPct val="0"/>
                        </a:spcAft>
                        <a:buClrTx/>
                        <a:buSzPct val="100000"/>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鑑賞</a:t>
                      </a:r>
                      <a:endParaRPr kumimoji="1" lang="en-US" altLang="ja-JP" sz="800" b="0" i="0" u="none" strike="noStrike" cap="none" normalizeH="0" baseline="0" dirty="0" smtClean="0">
                        <a:ln>
                          <a:noFill/>
                        </a:ln>
                        <a:solidFill>
                          <a:schemeClr val="tx1"/>
                        </a:solidFill>
                        <a:effectLst/>
                        <a:latin typeface="ＭＳ Ｐゴシック" panose="020B0600070205080204" pitchFamily="50" charset="-128"/>
                        <a:ea typeface="+mn-ea"/>
                      </a:endParaRP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algn="ctr">
                        <a:lnSpc>
                          <a:spcPts val="800"/>
                        </a:lnSpc>
                      </a:pPr>
                      <a:r>
                        <a:rPr lang="ja-JP" altLang="en-US" sz="800" dirty="0" smtClean="0"/>
                        <a:t>美術作品など</a:t>
                      </a:r>
                      <a:endParaRPr lang="ja-JP" altLang="en-US" sz="800" dirty="0"/>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2"/>
                    </a:solidFill>
                  </a:tcPr>
                </a:tc>
                <a:tc gridSpan="17">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dirty="0" smtClean="0"/>
                        <a:t>多様な視点から</a:t>
                      </a:r>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0" fontAlgn="base" latinLnBrk="0" hangingPunct="1">
                        <a:lnSpc>
                          <a:spcPct val="100000"/>
                        </a:lnSpc>
                        <a:spcBef>
                          <a:spcPct val="0"/>
                        </a:spcBef>
                        <a:spcAft>
                          <a:spcPct val="0"/>
                        </a:spcAft>
                        <a:buClrTx/>
                        <a:buSzPct val="100000"/>
                        <a:buFontTx/>
                        <a:buNone/>
                        <a:tabLst/>
                        <a:defRPr/>
                      </a:pP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0" marR="0" marT="7199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800" dirty="0" smtClean="0">
                        <a:solidFill>
                          <a:schemeClr val="tx1"/>
                        </a:solidFill>
                        <a:latin typeface="ＭＳ Ｐゴシック" panose="020B0600070205080204" pitchFamily="50" charset="-128"/>
                        <a:ea typeface="ＭＳ Ｐゴシック" panose="020B0600070205080204" pitchFamily="50" charset="-128"/>
                      </a:endParaRPr>
                    </a:p>
                  </a:txBody>
                  <a:tcPr marL="0" marR="0" marT="7199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r h="32915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6">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dirty="0" smtClean="0"/>
                        <a:t>発想や構想の</a:t>
                      </a:r>
                      <a:endParaRPr kumimoji="1" lang="en-US" altLang="ja-JP" sz="800" dirty="0" smtClean="0"/>
                    </a:p>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dirty="0" smtClean="0"/>
                        <a:t>独自性</a:t>
                      </a:r>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8">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dirty="0" smtClean="0"/>
                        <a:t>表現の工夫</a:t>
                      </a:r>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その他</a:t>
                      </a:r>
                      <a:endParaRPr kumimoji="1" lang="en-US" altLang="ja-JP" sz="800" b="0" i="0" u="none" strike="noStrike" cap="none" normalizeH="0" baseline="0" dirty="0" smtClean="0">
                        <a:ln>
                          <a:noFill/>
                        </a:ln>
                        <a:solidFill>
                          <a:schemeClr val="tx1"/>
                        </a:solidFill>
                        <a:effectLst/>
                        <a:latin typeface="ＭＳ Ｐゴシック" panose="020B0600070205080204" pitchFamily="50" charset="-128"/>
                        <a:ea typeface="+mn-ea"/>
                      </a:endParaRPr>
                    </a:p>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　　　　　　　　）</a:t>
                      </a:r>
                      <a:endParaRPr kumimoji="1" lang="ja-JP" altLang="en-US" sz="800" dirty="0" smtClean="0"/>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666627411"/>
                  </a:ext>
                </a:extLst>
              </a:tr>
              <a:tr h="312960">
                <a:tc vMerge="1">
                  <a:txBody>
                    <a:bodyPr/>
                    <a:lstStyle/>
                    <a:p>
                      <a:endParaRPr kumimoji="1" lang="ja-JP" altLang="en-US"/>
                    </a:p>
                  </a:txBody>
                  <a:tcPr/>
                </a:tc>
                <a:tc vMerge="1">
                  <a:txBody>
                    <a:bodyPr/>
                    <a:lstStyle/>
                    <a:p>
                      <a:pPr marL="0" marR="0" lvl="0" indent="0" algn="ctr" defTabSz="914400" rtl="0" eaLnBrk="0" fontAlgn="base" latinLnBrk="0" hangingPunct="1">
                        <a:lnSpc>
                          <a:spcPct val="100000"/>
                        </a:lnSpc>
                        <a:spcBef>
                          <a:spcPct val="0"/>
                        </a:spcBef>
                        <a:spcAft>
                          <a:spcPct val="0"/>
                        </a:spcAft>
                        <a:buClrTx/>
                        <a:buSzPct val="100000"/>
                        <a:buFontTx/>
                        <a:buNone/>
                        <a:tabLst/>
                        <a:defRPr/>
                      </a:pPr>
                      <a:endPar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endParaRPr>
                    </a:p>
                  </a:txBody>
                  <a:tcPr marL="0" marR="0" marT="7199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algn="ctr">
                        <a:lnSpc>
                          <a:spcPts val="800"/>
                        </a:lnSpc>
                      </a:pPr>
                      <a:r>
                        <a:rPr kumimoji="1" lang="ja-JP" altLang="en-US" sz="800" dirty="0" smtClean="0"/>
                        <a:t>美術の</a:t>
                      </a:r>
                      <a:endParaRPr kumimoji="1" lang="en-US" altLang="ja-JP" sz="800" dirty="0" smtClean="0"/>
                    </a:p>
                    <a:p>
                      <a:pPr algn="ctr">
                        <a:lnSpc>
                          <a:spcPts val="800"/>
                        </a:lnSpc>
                      </a:pPr>
                      <a:r>
                        <a:rPr kumimoji="1" lang="ja-JP" altLang="en-US" sz="800" dirty="0" smtClean="0"/>
                        <a:t>働き</a:t>
                      </a:r>
                      <a:endParaRPr kumimoji="1" lang="en-US" altLang="ja-JP" sz="800" dirty="0" smtClean="0"/>
                    </a:p>
                    <a:p>
                      <a:pPr algn="ctr">
                        <a:lnSpc>
                          <a:spcPts val="800"/>
                        </a:lnSpc>
                      </a:pPr>
                      <a:r>
                        <a:rPr kumimoji="1" lang="ja-JP" altLang="en-US" sz="800" dirty="0" smtClean="0"/>
                        <a:t>・</a:t>
                      </a:r>
                      <a:endParaRPr kumimoji="1" lang="en-US" altLang="ja-JP" sz="800" dirty="0" smtClean="0"/>
                    </a:p>
                    <a:p>
                      <a:pPr algn="ctr">
                        <a:lnSpc>
                          <a:spcPts val="800"/>
                        </a:lnSpc>
                      </a:pPr>
                      <a:r>
                        <a:rPr kumimoji="1" lang="ja-JP" altLang="en-US" sz="800" dirty="0" smtClean="0"/>
                        <a:t>美術</a:t>
                      </a:r>
                      <a:endParaRPr kumimoji="1" lang="en-US" altLang="ja-JP" sz="800" dirty="0" smtClean="0"/>
                    </a:p>
                    <a:p>
                      <a:pPr algn="ctr">
                        <a:lnSpc>
                          <a:spcPts val="800"/>
                        </a:lnSpc>
                      </a:pPr>
                      <a:r>
                        <a:rPr kumimoji="1" lang="ja-JP" altLang="en-US" sz="800" dirty="0" smtClean="0"/>
                        <a:t>文化</a:t>
                      </a:r>
                      <a:endParaRPr kumimoji="1" lang="ja-JP" altLang="en-US" sz="800" dirty="0"/>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5">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dirty="0" smtClean="0"/>
                        <a:t>心豊かな生き方の創造</a:t>
                      </a:r>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0" fontAlgn="base" latinLnBrk="0" hangingPunct="1">
                        <a:lnSpc>
                          <a:spcPct val="100000"/>
                        </a:lnSpc>
                        <a:spcBef>
                          <a:spcPct val="0"/>
                        </a:spcBef>
                        <a:spcAft>
                          <a:spcPct val="0"/>
                        </a:spcAft>
                        <a:buClrTx/>
                        <a:buSzPct val="100000"/>
                        <a:buFontTx/>
                        <a:buNone/>
                        <a:tabLst/>
                        <a:defRPr/>
                      </a:pP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mn-ea"/>
                        <a:cs typeface="Arial" panose="020B0604020202020204" pitchFamily="34" charset="0"/>
                      </a:endParaRPr>
                    </a:p>
                  </a:txBody>
                  <a:tcPr marL="0" marR="0" marT="7199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8">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表現の独自性</a:t>
                      </a:r>
                      <a:endParaRPr kumimoji="1" lang="en-US" altLang="ja-JP" sz="800" b="0" i="0" u="none" strike="noStrike" cap="none" normalizeH="0" baseline="0" dirty="0" smtClean="0">
                        <a:ln>
                          <a:noFill/>
                        </a:ln>
                        <a:solidFill>
                          <a:schemeClr val="tx1"/>
                        </a:solidFill>
                        <a:effectLst/>
                        <a:latin typeface="ＭＳ Ｐゴシック" panose="020B0600070205080204" pitchFamily="50" charset="-128"/>
                        <a:ea typeface="+mn-ea"/>
                      </a:endParaRPr>
                    </a:p>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など</a:t>
                      </a:r>
                      <a:endParaRPr kumimoji="1" lang="ja-JP" altLang="en-US" sz="800" dirty="0" smtClean="0"/>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marL="0" marR="0" marT="7199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gridSpan="4">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表現の相違点や共通点</a:t>
                      </a:r>
                      <a:endParaRPr kumimoji="1" lang="ja-JP" altLang="en-US" sz="800" dirty="0" smtClean="0"/>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6"/>
                  </a:ext>
                </a:extLst>
              </a:tr>
              <a:tr h="35675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時代</a:t>
                      </a:r>
                      <a:endParaRPr kumimoji="1" lang="ja-JP" altLang="en-US" sz="800" dirty="0" smtClean="0"/>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5">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民族</a:t>
                      </a:r>
                      <a:endParaRPr kumimoji="1" lang="ja-JP" altLang="en-US" sz="800" dirty="0" smtClean="0"/>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0" fontAlgn="base" latinLnBrk="0" hangingPunct="1">
                        <a:lnSpc>
                          <a:spcPct val="100000"/>
                        </a:lnSpc>
                        <a:spcBef>
                          <a:spcPct val="0"/>
                        </a:spcBef>
                        <a:spcAft>
                          <a:spcPct val="0"/>
                        </a:spcAft>
                        <a:buClrTx/>
                        <a:buSzPct val="100000"/>
                        <a:buFontTx/>
                        <a:buNone/>
                        <a:tabLst/>
                        <a:defRPr/>
                      </a:pP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mn-ea"/>
                        <a:cs typeface="Arial" panose="020B0604020202020204" pitchFamily="34" charset="0"/>
                      </a:endParaRPr>
                    </a:p>
                  </a:txBody>
                  <a:tcPr marL="0" marR="0" marT="7199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風土</a:t>
                      </a:r>
                      <a:endParaRPr kumimoji="1" lang="ja-JP" altLang="en-US" sz="800" dirty="0" smtClean="0"/>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宗教</a:t>
                      </a:r>
                      <a:endParaRPr kumimoji="1" lang="ja-JP" altLang="en-US" sz="800" dirty="0" smtClean="0"/>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dirty="0"/>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その他</a:t>
                      </a:r>
                      <a:endParaRPr kumimoji="1" lang="en-US" altLang="ja-JP" sz="800" b="0" i="0" u="none" strike="noStrike" cap="none" normalizeH="0" baseline="0" dirty="0" smtClean="0">
                        <a:ln>
                          <a:noFill/>
                        </a:ln>
                        <a:solidFill>
                          <a:schemeClr val="tx1"/>
                        </a:solidFill>
                        <a:effectLst/>
                        <a:latin typeface="ＭＳ Ｐゴシック" panose="020B0600070205080204" pitchFamily="50" charset="-128"/>
                        <a:ea typeface="+mn-ea"/>
                      </a:endParaRPr>
                    </a:p>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　　　　　　　　）</a:t>
                      </a:r>
                      <a:endParaRPr kumimoji="1" lang="ja-JP" altLang="en-US" sz="800" dirty="0" smtClean="0"/>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0007"/>
                  </a:ext>
                </a:extLst>
              </a:tr>
            </a:tbl>
          </a:graphicData>
        </a:graphic>
      </p:graphicFrame>
      <p:graphicFrame>
        <p:nvGraphicFramePr>
          <p:cNvPr id="53" name="Group 315"/>
          <p:cNvGraphicFramePr>
            <a:graphicFrameLocks noGrp="1"/>
          </p:cNvGraphicFramePr>
          <p:nvPr>
            <p:extLst>
              <p:ext uri="{D42A27DB-BD31-4B8C-83A1-F6EECF244321}">
                <p14:modId xmlns:p14="http://schemas.microsoft.com/office/powerpoint/2010/main" val="3213742289"/>
              </p:ext>
            </p:extLst>
          </p:nvPr>
        </p:nvGraphicFramePr>
        <p:xfrm>
          <a:off x="116363" y="5457658"/>
          <a:ext cx="2811463" cy="1283710"/>
        </p:xfrm>
        <a:graphic>
          <a:graphicData uri="http://schemas.openxmlformats.org/drawingml/2006/table">
            <a:tbl>
              <a:tblPr/>
              <a:tblGrid>
                <a:gridCol w="2811463">
                  <a:extLst>
                    <a:ext uri="{9D8B030D-6E8A-4147-A177-3AD203B41FA5}">
                      <a16:colId xmlns:a16="http://schemas.microsoft.com/office/drawing/2014/main" val="20000"/>
                    </a:ext>
                  </a:extLst>
                </a:gridCol>
              </a:tblGrid>
              <a:tr h="171161">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900" b="1" i="0" u="none" strike="noStrike" cap="none" normalizeH="0" baseline="0" dirty="0" smtClean="0">
                          <a:ln>
                            <a:noFill/>
                          </a:ln>
                          <a:solidFill>
                            <a:srgbClr val="000000"/>
                          </a:solidFill>
                          <a:effectLst/>
                          <a:latin typeface="ＭＳ Ｐゴシック" charset="-128"/>
                          <a:ea typeface="ＭＳ Ｐゴシック" charset="-128"/>
                          <a:cs typeface="Times New Roman" pitchFamily="18" charset="0"/>
                        </a:rPr>
                        <a:t>　　　　　　　</a:t>
                      </a:r>
                      <a:r>
                        <a:rPr kumimoji="0" lang="ja-JP" altLang="en-US" sz="1000" b="1" i="0" u="none" strike="noStrike" cap="none" normalizeH="0" baseline="0" dirty="0" smtClean="0">
                          <a:ln>
                            <a:noFill/>
                          </a:ln>
                          <a:solidFill>
                            <a:srgbClr val="000000"/>
                          </a:solidFill>
                          <a:effectLst/>
                          <a:latin typeface="ＭＳ Ｐゴシック" charset="-128"/>
                          <a:ea typeface="ＭＳ Ｐゴシック" charset="-128"/>
                          <a:cs typeface="Times New Roman" pitchFamily="18" charset="0"/>
                        </a:rPr>
                        <a:t>準備物</a:t>
                      </a:r>
                      <a:endParaRPr kumimoji="0" lang="ja-JP" altLang="en-US" sz="1000" b="0" i="0" u="none" strike="noStrike" cap="none" normalizeH="0" baseline="0" dirty="0" smtClean="0">
                        <a:ln>
                          <a:noFill/>
                        </a:ln>
                        <a:solidFill>
                          <a:schemeClr val="tx1"/>
                        </a:solidFill>
                        <a:effectLst/>
                        <a:latin typeface="ＭＳ Ｐゴシック" charset="-128"/>
                        <a:ea typeface="ＭＳ Ｐゴシック" charset="-128"/>
                        <a:cs typeface="Times New Roman" pitchFamily="18" charset="0"/>
                      </a:endParaRPr>
                    </a:p>
                  </a:txBody>
                  <a:tcPr marL="90102" marR="901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1112549">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ja-JP"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endParaRPr>
                    </a:p>
                  </a:txBody>
                  <a:tcPr marL="90102" marR="901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6223" name="テキスト ボックス 3"/>
          <p:cNvSpPr txBox="1">
            <a:spLocks noChangeArrowheads="1"/>
          </p:cNvSpPr>
          <p:nvPr/>
        </p:nvSpPr>
        <p:spPr bwMode="auto">
          <a:xfrm>
            <a:off x="112713" y="41275"/>
            <a:ext cx="21558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Arial" panose="020B0604020202020204" pitchFamily="34" charset="0"/>
              <a:buNone/>
            </a:pPr>
            <a:r>
              <a:rPr lang="ja-JP" altLang="en-US" sz="1100">
                <a:solidFill>
                  <a:srgbClr val="000000"/>
                </a:solidFill>
                <a:latin typeface="Verdana" panose="020B0604030504040204" pitchFamily="34" charset="0"/>
              </a:rPr>
              <a:t>実感的に学ぶ授業の最小単位　　　　</a:t>
            </a:r>
            <a:endParaRPr lang="en-US" altLang="ja-JP" sz="1000">
              <a:solidFill>
                <a:srgbClr val="000000"/>
              </a:solidFill>
              <a:latin typeface="Verdana" panose="020B0604030504040204" pitchFamily="34" charset="0"/>
            </a:endParaRPr>
          </a:p>
        </p:txBody>
      </p:sp>
      <p:sp>
        <p:nvSpPr>
          <p:cNvPr id="18" name="円/楕円 17"/>
          <p:cNvSpPr/>
          <p:nvPr/>
        </p:nvSpPr>
        <p:spPr>
          <a:xfrm>
            <a:off x="3081338" y="1144588"/>
            <a:ext cx="338137" cy="339725"/>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400" dirty="0">
                <a:solidFill>
                  <a:prstClr val="white"/>
                </a:solidFill>
                <a:latin typeface="ＤＦ特太ゴシック体" pitchFamily="49" charset="-128"/>
                <a:ea typeface="ＤＦ特太ゴシック体" pitchFamily="49" charset="-128"/>
              </a:rPr>
              <a:t>１</a:t>
            </a:r>
          </a:p>
        </p:txBody>
      </p:sp>
      <p:sp>
        <p:nvSpPr>
          <p:cNvPr id="19" name="円/楕円 18"/>
          <p:cNvSpPr/>
          <p:nvPr/>
        </p:nvSpPr>
        <p:spPr>
          <a:xfrm>
            <a:off x="5602288" y="1144588"/>
            <a:ext cx="339725" cy="339725"/>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400" dirty="0">
                <a:solidFill>
                  <a:prstClr val="white"/>
                </a:solidFill>
                <a:latin typeface="ＤＦ特太ゴシック体" pitchFamily="49" charset="-128"/>
                <a:ea typeface="ＤＦ特太ゴシック体" pitchFamily="49" charset="-128"/>
              </a:rPr>
              <a:t>２</a:t>
            </a:r>
          </a:p>
        </p:txBody>
      </p:sp>
      <p:sp>
        <p:nvSpPr>
          <p:cNvPr id="52" name="円/楕円 51"/>
          <p:cNvSpPr/>
          <p:nvPr/>
        </p:nvSpPr>
        <p:spPr>
          <a:xfrm>
            <a:off x="3122613" y="2879725"/>
            <a:ext cx="366712" cy="369888"/>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dirty="0">
                <a:solidFill>
                  <a:prstClr val="white"/>
                </a:solidFill>
                <a:latin typeface="ＤＦ特太ゴシック体" pitchFamily="49" charset="-128"/>
                <a:ea typeface="ＤＦ特太ゴシック体" pitchFamily="49" charset="-128"/>
              </a:rPr>
              <a:t>3</a:t>
            </a:r>
            <a:endParaRPr lang="ja-JP" altLang="en-US" dirty="0">
              <a:solidFill>
                <a:prstClr val="white"/>
              </a:solidFill>
              <a:latin typeface="ＤＦ特太ゴシック体" pitchFamily="49" charset="-128"/>
              <a:ea typeface="ＤＦ特太ゴシック体" pitchFamily="49" charset="-128"/>
            </a:endParaRPr>
          </a:p>
        </p:txBody>
      </p:sp>
      <p:sp>
        <p:nvSpPr>
          <p:cNvPr id="58" name="円/楕円 57"/>
          <p:cNvSpPr/>
          <p:nvPr/>
        </p:nvSpPr>
        <p:spPr>
          <a:xfrm>
            <a:off x="2021681" y="1633271"/>
            <a:ext cx="623888" cy="3555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59" name="円/楕円 58"/>
          <p:cNvSpPr/>
          <p:nvPr/>
        </p:nvSpPr>
        <p:spPr>
          <a:xfrm>
            <a:off x="2171700" y="3692442"/>
            <a:ext cx="763587" cy="4312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grpSp>
        <p:nvGrpSpPr>
          <p:cNvPr id="6255" name="グループ化 3"/>
          <p:cNvGrpSpPr>
            <a:grpSpLocks/>
          </p:cNvGrpSpPr>
          <p:nvPr/>
        </p:nvGrpSpPr>
        <p:grpSpPr bwMode="auto">
          <a:xfrm>
            <a:off x="3201988" y="4675188"/>
            <a:ext cx="5480050" cy="330200"/>
            <a:chOff x="3417154" y="4612059"/>
            <a:chExt cx="18715219" cy="329893"/>
          </a:xfrm>
        </p:grpSpPr>
        <p:sp>
          <p:nvSpPr>
            <p:cNvPr id="55" name="角丸四角形吹き出し 54"/>
            <p:cNvSpPr/>
            <p:nvPr/>
          </p:nvSpPr>
          <p:spPr bwMode="auto">
            <a:xfrm>
              <a:off x="3417154" y="4612059"/>
              <a:ext cx="5573362" cy="309274"/>
            </a:xfrm>
            <a:prstGeom prst="wedgeRoundRectCallout">
              <a:avLst>
                <a:gd name="adj1" fmla="val -35877"/>
                <a:gd name="adj2" fmla="val -49967"/>
                <a:gd name="adj3" fmla="val 16667"/>
              </a:avLst>
            </a:prstGeom>
            <a:solidFill>
              <a:srgbClr val="FFFF99"/>
            </a:solidFill>
            <a:ln w="15875"/>
          </p:spPr>
          <p:style>
            <a:lnRef idx="2">
              <a:schemeClr val="accent1"/>
            </a:lnRef>
            <a:fillRef idx="1">
              <a:schemeClr val="lt1"/>
            </a:fillRef>
            <a:effectRef idx="0">
              <a:schemeClr val="accent1"/>
            </a:effectRef>
            <a:fontRef idx="minor">
              <a:schemeClr val="dk1"/>
            </a:fontRef>
          </p:style>
          <p:txBody>
            <a:bodyPr lIns="0" tIns="0" rIns="0" bIns="0" anchor="ctr"/>
            <a:lstStyle/>
            <a:p>
              <a:pPr eaLnBrk="1" fontAlgn="auto" hangingPunct="1">
                <a:spcBef>
                  <a:spcPts val="0"/>
                </a:spcBef>
                <a:spcAft>
                  <a:spcPts val="0"/>
                </a:spcAft>
                <a:defRPr/>
              </a:pPr>
              <a:r>
                <a:rPr lang="ja-JP" altLang="en-US" sz="1200" b="1" dirty="0">
                  <a:solidFill>
                    <a:prstClr val="black"/>
                  </a:solidFill>
                  <a:latin typeface="ＭＳ Ｐゴシック" panose="020B0600070205080204" pitchFamily="50" charset="-128"/>
                </a:rPr>
                <a:t>対話的な学びの場面</a:t>
              </a:r>
              <a:endParaRPr lang="en-US" altLang="ja-JP" sz="1200" dirty="0">
                <a:solidFill>
                  <a:prstClr val="black"/>
                </a:solidFill>
                <a:latin typeface="ＭＳ Ｐゴシック" panose="020B0600070205080204" pitchFamily="50" charset="-128"/>
              </a:endParaRPr>
            </a:p>
          </p:txBody>
        </p:sp>
        <p:sp>
          <p:nvSpPr>
            <p:cNvPr id="56" name="四角形吹き出し 55"/>
            <p:cNvSpPr/>
            <p:nvPr/>
          </p:nvSpPr>
          <p:spPr>
            <a:xfrm>
              <a:off x="9321229" y="4631091"/>
              <a:ext cx="12811144" cy="310861"/>
            </a:xfrm>
            <a:prstGeom prst="wedgeRectCallout">
              <a:avLst>
                <a:gd name="adj1" fmla="val -57473"/>
                <a:gd name="adj2" fmla="val 222"/>
              </a:avLst>
            </a:prstGeom>
            <a:solidFill>
              <a:srgbClr val="CCFF66">
                <a:alpha val="62000"/>
              </a:srgbClr>
            </a:solidFill>
            <a:ln w="22225">
              <a:solidFill>
                <a:srgbClr val="92D050">
                  <a:alpha val="82000"/>
                </a:srgbClr>
              </a:solidFill>
              <a:prstDash val="sysDash"/>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lang="ja-JP" altLang="en-US" sz="1000" dirty="0">
                  <a:solidFill>
                    <a:prstClr val="black"/>
                  </a:solidFill>
                  <a:latin typeface="ＭＳ Ｐゴシック" panose="020B0600070205080204" pitchFamily="50" charset="-128"/>
                </a:rPr>
                <a:t>気がついたことや意味づけたことを根拠となる知識につなげていく（自己、もの、他者との対話）</a:t>
              </a:r>
              <a:endParaRPr lang="en-US" altLang="ja-JP" sz="1000" dirty="0">
                <a:solidFill>
                  <a:prstClr val="black"/>
                </a:solidFill>
                <a:latin typeface="ＭＳ Ｐゴシック" panose="020B0600070205080204" pitchFamily="50" charset="-128"/>
              </a:endParaRPr>
            </a:p>
          </p:txBody>
        </p:sp>
      </p:grpSp>
      <p:sp>
        <p:nvSpPr>
          <p:cNvPr id="57" name="角丸四角形吹き出し 56"/>
          <p:cNvSpPr/>
          <p:nvPr/>
        </p:nvSpPr>
        <p:spPr bwMode="auto">
          <a:xfrm>
            <a:off x="3160713" y="5840413"/>
            <a:ext cx="1843087" cy="373062"/>
          </a:xfrm>
          <a:prstGeom prst="wedgeRoundRectCallout">
            <a:avLst>
              <a:gd name="adj1" fmla="val -35877"/>
              <a:gd name="adj2" fmla="val -49967"/>
              <a:gd name="adj3" fmla="val 16667"/>
            </a:avLst>
          </a:prstGeom>
          <a:solidFill>
            <a:srgbClr val="FFFF99"/>
          </a:solidFill>
          <a:ln w="15875"/>
        </p:spPr>
        <p:style>
          <a:lnRef idx="2">
            <a:schemeClr val="accent1"/>
          </a:lnRef>
          <a:fillRef idx="1">
            <a:schemeClr val="lt1"/>
          </a:fillRef>
          <a:effectRef idx="0">
            <a:schemeClr val="accent1"/>
          </a:effectRef>
          <a:fontRef idx="minor">
            <a:schemeClr val="dk1"/>
          </a:fontRef>
        </p:style>
        <p:txBody>
          <a:bodyPr lIns="0" rIns="0" anchor="ctr"/>
          <a:lstStyle/>
          <a:p>
            <a:pPr eaLnBrk="1" fontAlgn="auto" hangingPunct="1">
              <a:spcBef>
                <a:spcPts val="0"/>
              </a:spcBef>
              <a:spcAft>
                <a:spcPts val="0"/>
              </a:spcAft>
              <a:defRPr/>
            </a:pPr>
            <a:r>
              <a:rPr lang="ja-JP" altLang="en-US" sz="1200" b="1" dirty="0">
                <a:solidFill>
                  <a:prstClr val="black"/>
                </a:solidFill>
                <a:latin typeface="ＭＳ Ｐゴシック" panose="020B0600070205080204" pitchFamily="50" charset="-128"/>
              </a:rPr>
              <a:t>深い学びを成立させる工夫</a:t>
            </a:r>
            <a:endParaRPr lang="en-US" altLang="ja-JP" sz="1200" b="1" dirty="0">
              <a:solidFill>
                <a:prstClr val="black"/>
              </a:solidFill>
              <a:latin typeface="ＭＳ Ｐゴシック" panose="020B0600070205080204" pitchFamily="50" charset="-128"/>
            </a:endParaRPr>
          </a:p>
        </p:txBody>
      </p:sp>
      <p:pic>
        <p:nvPicPr>
          <p:cNvPr id="6257" name="図 42" descr="C:\Documents and Settings\nomura-yukari\Local Settings\Temporary Internet Files\Content.IE5\S4CYTVNR\MC900343747[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3925238">
            <a:off x="3105944" y="5547519"/>
            <a:ext cx="2889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四角形吹き出し 59"/>
          <p:cNvSpPr/>
          <p:nvPr/>
        </p:nvSpPr>
        <p:spPr bwMode="auto">
          <a:xfrm>
            <a:off x="5311775" y="5962650"/>
            <a:ext cx="3111500" cy="217488"/>
          </a:xfrm>
          <a:prstGeom prst="wedgeRectCallout">
            <a:avLst>
              <a:gd name="adj1" fmla="val -58476"/>
              <a:gd name="adj2" fmla="val 18706"/>
            </a:avLst>
          </a:prstGeom>
          <a:solidFill>
            <a:srgbClr val="CCFF66">
              <a:alpha val="62000"/>
            </a:srgbClr>
          </a:solidFill>
          <a:ln w="22225">
            <a:solidFill>
              <a:srgbClr val="92D050">
                <a:alpha val="82000"/>
              </a:srgbClr>
            </a:solidFill>
            <a:prstDash val="sysDash"/>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lang="ja-JP" altLang="en-US" sz="1000" dirty="0">
                <a:solidFill>
                  <a:prstClr val="black"/>
                </a:solidFill>
                <a:latin typeface="ＭＳ Ｐゴシック" panose="020B0600070205080204" pitchFamily="50" charset="-128"/>
              </a:rPr>
              <a:t>実感をともなった理解によって知識を身につけていく</a:t>
            </a:r>
            <a:endParaRPr lang="en-US" altLang="ja-JP" sz="1000" dirty="0">
              <a:solidFill>
                <a:prstClr val="black"/>
              </a:solidFill>
              <a:latin typeface="ＭＳ Ｐゴシック" panose="020B0600070205080204" pitchFamily="50" charset="-128"/>
            </a:endParaRPr>
          </a:p>
        </p:txBody>
      </p:sp>
      <p:sp>
        <p:nvSpPr>
          <p:cNvPr id="64" name="円/楕円 63"/>
          <p:cNvSpPr/>
          <p:nvPr/>
        </p:nvSpPr>
        <p:spPr>
          <a:xfrm>
            <a:off x="-10637" y="5387808"/>
            <a:ext cx="407988" cy="409575"/>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prstClr val="white"/>
                </a:solidFill>
                <a:latin typeface="ＤＦ特太ゴシック体" pitchFamily="49" charset="-128"/>
                <a:ea typeface="ＤＦ特太ゴシック体" pitchFamily="49" charset="-128"/>
              </a:rPr>
              <a:t>４</a:t>
            </a:r>
          </a:p>
        </p:txBody>
      </p:sp>
      <p:grpSp>
        <p:nvGrpSpPr>
          <p:cNvPr id="6282" name="グループ化 5"/>
          <p:cNvGrpSpPr>
            <a:grpSpLocks/>
          </p:cNvGrpSpPr>
          <p:nvPr/>
        </p:nvGrpSpPr>
        <p:grpSpPr bwMode="auto">
          <a:xfrm>
            <a:off x="3344863" y="3394075"/>
            <a:ext cx="4852987" cy="382588"/>
            <a:chOff x="3841150" y="3179762"/>
            <a:chExt cx="15364650" cy="381580"/>
          </a:xfrm>
        </p:grpSpPr>
        <p:sp>
          <p:nvSpPr>
            <p:cNvPr id="33" name="角丸四角形吹き出し 32"/>
            <p:cNvSpPr/>
            <p:nvPr/>
          </p:nvSpPr>
          <p:spPr>
            <a:xfrm>
              <a:off x="3841150" y="3220928"/>
              <a:ext cx="4382720" cy="340414"/>
            </a:xfrm>
            <a:prstGeom prst="wedgeRoundRectCallout">
              <a:avLst>
                <a:gd name="adj1" fmla="val -35877"/>
                <a:gd name="adj2" fmla="val -49967"/>
                <a:gd name="adj3" fmla="val 16667"/>
              </a:avLst>
            </a:prstGeom>
            <a:solidFill>
              <a:srgbClr val="FFFF99"/>
            </a:solidFill>
            <a:ln w="15875"/>
          </p:spPr>
          <p:style>
            <a:lnRef idx="2">
              <a:schemeClr val="accent1"/>
            </a:lnRef>
            <a:fillRef idx="1">
              <a:schemeClr val="lt1"/>
            </a:fillRef>
            <a:effectRef idx="0">
              <a:schemeClr val="accent1"/>
            </a:effectRef>
            <a:fontRef idx="minor">
              <a:schemeClr val="dk1"/>
            </a:fontRef>
          </p:style>
          <p:txBody>
            <a:bodyPr lIns="0" tIns="0" rIns="0" bIns="0" anchor="ctr"/>
            <a:lstStyle/>
            <a:p>
              <a:pPr eaLnBrk="1" fontAlgn="auto" hangingPunct="1">
                <a:spcBef>
                  <a:spcPts val="0"/>
                </a:spcBef>
                <a:spcAft>
                  <a:spcPts val="0"/>
                </a:spcAft>
                <a:defRPr/>
              </a:pPr>
              <a:r>
                <a:rPr lang="ja-JP" altLang="en-US" sz="1200" b="1" dirty="0">
                  <a:solidFill>
                    <a:prstClr val="black"/>
                  </a:solidFill>
                </a:rPr>
                <a:t>主体的に学ぶ工夫</a:t>
              </a:r>
              <a:endParaRPr lang="en-US" altLang="ja-JP" sz="1200" dirty="0">
                <a:solidFill>
                  <a:prstClr val="black"/>
                </a:solidFill>
              </a:endParaRPr>
            </a:p>
          </p:txBody>
        </p:sp>
        <p:sp>
          <p:nvSpPr>
            <p:cNvPr id="34" name="四角形吹き出し 33"/>
            <p:cNvSpPr/>
            <p:nvPr/>
          </p:nvSpPr>
          <p:spPr>
            <a:xfrm>
              <a:off x="8977779" y="3179762"/>
              <a:ext cx="10228021" cy="210582"/>
            </a:xfrm>
            <a:prstGeom prst="wedgeRectCallout">
              <a:avLst>
                <a:gd name="adj1" fmla="val -60582"/>
                <a:gd name="adj2" fmla="val 32464"/>
              </a:avLst>
            </a:prstGeom>
            <a:solidFill>
              <a:srgbClr val="CCFF66">
                <a:alpha val="62000"/>
              </a:srgbClr>
            </a:solidFill>
            <a:ln w="22225">
              <a:solidFill>
                <a:srgbClr val="92D050">
                  <a:alpha val="82000"/>
                </a:srgbClr>
              </a:solidFill>
              <a:prstDash val="sysDash"/>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lang="ja-JP" altLang="en-US" sz="1000" dirty="0">
                  <a:solidFill>
                    <a:prstClr val="black"/>
                  </a:solidFill>
                </a:rPr>
                <a:t>生徒が直接体験することで経験から価値をつくっていく</a:t>
              </a:r>
              <a:endParaRPr lang="en-US" altLang="ja-JP" sz="1000" dirty="0">
                <a:solidFill>
                  <a:prstClr val="black"/>
                </a:solidFill>
              </a:endParaRPr>
            </a:p>
          </p:txBody>
        </p:sp>
      </p:grpSp>
      <p:sp>
        <p:nvSpPr>
          <p:cNvPr id="6284" name="円/楕円 29"/>
          <p:cNvSpPr>
            <a:spLocks noChangeArrowheads="1"/>
          </p:cNvSpPr>
          <p:nvPr/>
        </p:nvSpPr>
        <p:spPr bwMode="auto">
          <a:xfrm>
            <a:off x="6908800" y="744072"/>
            <a:ext cx="314325" cy="200025"/>
          </a:xfrm>
          <a:prstGeom prst="ellipse">
            <a:avLst/>
          </a:pr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ja-JP" sz="1800">
              <a:solidFill>
                <a:srgbClr val="FF0000"/>
              </a:solidFill>
            </a:endParaRPr>
          </a:p>
        </p:txBody>
      </p:sp>
      <p:sp>
        <p:nvSpPr>
          <p:cNvPr id="6285" name="円/楕円 29"/>
          <p:cNvSpPr>
            <a:spLocks noChangeArrowheads="1"/>
          </p:cNvSpPr>
          <p:nvPr/>
        </p:nvSpPr>
        <p:spPr bwMode="auto">
          <a:xfrm>
            <a:off x="7972425" y="782639"/>
            <a:ext cx="314325" cy="200025"/>
          </a:xfrm>
          <a:prstGeom prst="ellipse">
            <a:avLst/>
          </a:pr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ja-JP" sz="1800">
              <a:solidFill>
                <a:srgbClr val="FF0000"/>
              </a:solidFill>
            </a:endParaRPr>
          </a:p>
        </p:txBody>
      </p:sp>
      <p:sp>
        <p:nvSpPr>
          <p:cNvPr id="6286" name="円/楕円 29"/>
          <p:cNvSpPr>
            <a:spLocks noChangeArrowheads="1"/>
          </p:cNvSpPr>
          <p:nvPr/>
        </p:nvSpPr>
        <p:spPr bwMode="auto">
          <a:xfrm>
            <a:off x="6316663" y="438150"/>
            <a:ext cx="314325" cy="200025"/>
          </a:xfrm>
          <a:prstGeom prst="ellipse">
            <a:avLst/>
          </a:pr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ja-JP" sz="1800">
              <a:solidFill>
                <a:srgbClr val="FF0000"/>
              </a:solidFill>
            </a:endParaRPr>
          </a:p>
        </p:txBody>
      </p:sp>
      <p:graphicFrame>
        <p:nvGraphicFramePr>
          <p:cNvPr id="30" name="表 29"/>
          <p:cNvGraphicFramePr>
            <a:graphicFrameLocks noGrp="1"/>
          </p:cNvGraphicFramePr>
          <p:nvPr>
            <p:extLst>
              <p:ext uri="{D42A27DB-BD31-4B8C-83A1-F6EECF244321}">
                <p14:modId xmlns:p14="http://schemas.microsoft.com/office/powerpoint/2010/main" val="51101874"/>
              </p:ext>
            </p:extLst>
          </p:nvPr>
        </p:nvGraphicFramePr>
        <p:xfrm>
          <a:off x="127748" y="4188871"/>
          <a:ext cx="2800078" cy="1184345"/>
        </p:xfrm>
        <a:graphic>
          <a:graphicData uri="http://schemas.openxmlformats.org/drawingml/2006/table">
            <a:tbl>
              <a:tblPr firstRow="1" bandRow="1">
                <a:tableStyleId>{5C22544A-7EE6-4342-B048-85BDC9FD1C3A}</a:tableStyleId>
              </a:tblPr>
              <a:tblGrid>
                <a:gridCol w="920576">
                  <a:extLst>
                    <a:ext uri="{9D8B030D-6E8A-4147-A177-3AD203B41FA5}">
                      <a16:colId xmlns:a16="http://schemas.microsoft.com/office/drawing/2014/main" val="20000"/>
                    </a:ext>
                  </a:extLst>
                </a:gridCol>
                <a:gridCol w="792088">
                  <a:extLst>
                    <a:ext uri="{9D8B030D-6E8A-4147-A177-3AD203B41FA5}">
                      <a16:colId xmlns:a16="http://schemas.microsoft.com/office/drawing/2014/main" val="2636888545"/>
                    </a:ext>
                  </a:extLst>
                </a:gridCol>
                <a:gridCol w="1087414">
                  <a:extLst>
                    <a:ext uri="{9D8B030D-6E8A-4147-A177-3AD203B41FA5}">
                      <a16:colId xmlns:a16="http://schemas.microsoft.com/office/drawing/2014/main" val="2826564785"/>
                    </a:ext>
                  </a:extLst>
                </a:gridCol>
              </a:tblGrid>
              <a:tr h="165029">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dirty="0" smtClean="0">
                          <a:solidFill>
                            <a:schemeClr val="tx1"/>
                          </a:solidFill>
                          <a:latin typeface="ＭＳ Ｐゴシック" panose="020B0600070205080204" pitchFamily="50" charset="-128"/>
                          <a:ea typeface="+mn-ea"/>
                        </a:rPr>
                        <a:t>【HP</a:t>
                      </a:r>
                      <a:r>
                        <a:rPr kumimoji="1" lang="ja-JP" altLang="en-US" sz="900" b="0" dirty="0" smtClean="0">
                          <a:solidFill>
                            <a:schemeClr val="tx1"/>
                          </a:solidFill>
                          <a:latin typeface="ＭＳ Ｐゴシック" panose="020B0600070205080204" pitchFamily="50" charset="-128"/>
                          <a:ea typeface="+mn-ea"/>
                        </a:rPr>
                        <a:t>キーワード</a:t>
                      </a:r>
                      <a:r>
                        <a:rPr kumimoji="1" lang="en-US" altLang="ja-JP" sz="900" b="0" dirty="0" smtClean="0">
                          <a:solidFill>
                            <a:schemeClr val="tx1"/>
                          </a:solidFill>
                          <a:latin typeface="ＭＳ Ｐゴシック" panose="020B0600070205080204" pitchFamily="50" charset="-128"/>
                          <a:ea typeface="+mn-ea"/>
                        </a:rPr>
                        <a:t>】</a:t>
                      </a:r>
                      <a:endParaRPr kumimoji="1" lang="ja-JP" altLang="en-US" sz="900" b="0" dirty="0" smtClean="0">
                        <a:solidFill>
                          <a:schemeClr val="tx1"/>
                        </a:solidFill>
                        <a:latin typeface="ＭＳ Ｐゴシック" panose="020B0600070205080204" pitchFamily="50" charset="-128"/>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172604">
                <a:tc>
                  <a:txBody>
                    <a:bodyPr/>
                    <a:lstStyle/>
                    <a:p>
                      <a:pPr algn="ctr"/>
                      <a:r>
                        <a:rPr kumimoji="1" lang="ja-JP" altLang="en-US" sz="900" b="0" dirty="0" smtClean="0">
                          <a:solidFill>
                            <a:schemeClr val="tx1"/>
                          </a:solidFill>
                          <a:latin typeface="ＭＳ Ｐゴシック" panose="020B0600070205080204" pitchFamily="50" charset="-128"/>
                          <a:ea typeface="+mn-ea"/>
                        </a:rPr>
                        <a:t>材料</a:t>
                      </a:r>
                      <a:endParaRPr kumimoji="1" lang="ja-JP" altLang="en-US" sz="900" b="0" dirty="0" smtClean="0">
                        <a:solidFill>
                          <a:schemeClr val="tx1"/>
                        </a:solidFill>
                        <a:latin typeface="ＭＳ Ｐゴシック" panose="020B0600070205080204" pitchFamily="50" charset="-128"/>
                        <a:ea typeface="ＭＳ Ｐゴシック" panose="020B0600070205080204" pitchFamily="50" charset="-128"/>
                      </a:endParaRPr>
                    </a:p>
                  </a:txBody>
                  <a:tcPr marL="91516" marR="91516"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kumimoji="1" lang="ja-JP" altLang="en-US" sz="900" b="0" dirty="0" smtClean="0">
                          <a:solidFill>
                            <a:schemeClr val="tx1"/>
                          </a:solidFill>
                          <a:latin typeface="ＭＳ Ｐゴシック" panose="020B0600070205080204" pitchFamily="50" charset="-128"/>
                          <a:ea typeface="+mn-ea"/>
                        </a:rPr>
                        <a:t>方法</a:t>
                      </a:r>
                      <a:endParaRPr kumimoji="1" lang="ja-JP" altLang="en-US" sz="900" b="0" dirty="0" smtClean="0">
                        <a:solidFill>
                          <a:schemeClr val="tx1"/>
                        </a:solidFill>
                        <a:latin typeface="ＭＳ Ｐゴシック" panose="020B0600070205080204" pitchFamily="50" charset="-128"/>
                        <a:ea typeface="ＭＳ Ｐゴシック" panose="020B0600070205080204" pitchFamily="50" charset="-128"/>
                      </a:endParaRPr>
                    </a:p>
                  </a:txBody>
                  <a:tcPr marL="91516" marR="91516" marT="45691" marB="4569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kumimoji="1" lang="ja-JP" altLang="en-US" sz="900" b="0" dirty="0" smtClean="0">
                          <a:solidFill>
                            <a:schemeClr val="tx1"/>
                          </a:solidFill>
                          <a:latin typeface="ＭＳ Ｐゴシック" panose="020B0600070205080204" pitchFamily="50" charset="-128"/>
                          <a:ea typeface="+mn-ea"/>
                        </a:rPr>
                        <a:t>造形要素（中高）</a:t>
                      </a:r>
                      <a:endParaRPr kumimoji="1" lang="ja-JP" altLang="en-US" sz="900" b="0" dirty="0" smtClean="0">
                        <a:solidFill>
                          <a:schemeClr val="tx1"/>
                        </a:solidFill>
                        <a:latin typeface="ＭＳ Ｐゴシック" panose="020B0600070205080204" pitchFamily="50" charset="-128"/>
                        <a:ea typeface="ＭＳ Ｐゴシック" panose="020B0600070205080204" pitchFamily="50" charset="-128"/>
                      </a:endParaRPr>
                    </a:p>
                  </a:txBody>
                  <a:tcPr marL="91516" marR="91516" marT="45691" marB="45691"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4"/>
                  </a:ext>
                </a:extLst>
              </a:tr>
              <a:tr h="790774">
                <a:tc>
                  <a:txBody>
                    <a:bodyPr/>
                    <a:lstStyle/>
                    <a:p>
                      <a:endParaRPr lang="ja-JP" altLang="en-US" sz="800" dirty="0" smtClean="0"/>
                    </a:p>
                  </a:txBody>
                  <a:tcPr marL="91516" marR="91516"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800" b="0" dirty="0" smtClean="0">
                        <a:solidFill>
                          <a:schemeClr val="tx1"/>
                        </a:solidFill>
                        <a:latin typeface="ＭＳ Ｐゴシック" panose="020B0600070205080204" pitchFamily="50" charset="-128"/>
                        <a:ea typeface="ＭＳ Ｐゴシック" panose="020B0600070205080204" pitchFamily="50" charset="-128"/>
                      </a:endParaRPr>
                    </a:p>
                  </a:txBody>
                  <a:tcPr marL="91516" marR="91516" marT="45691" marB="4569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800" b="0" dirty="0" smtClean="0">
                        <a:solidFill>
                          <a:schemeClr val="tx1"/>
                        </a:solidFill>
                        <a:latin typeface="ＭＳ Ｐゴシック" panose="020B0600070205080204" pitchFamily="50" charset="-128"/>
                        <a:ea typeface="+mn-ea"/>
                      </a:endParaRPr>
                    </a:p>
                  </a:txBody>
                  <a:tcPr marL="91516" marR="91516" marT="45691" marB="45691"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1500235"/>
                  </a:ext>
                </a:extLst>
              </a:tr>
            </a:tbl>
          </a:graphicData>
        </a:graphic>
      </p:graphicFrame>
      <p:sp>
        <p:nvSpPr>
          <p:cNvPr id="31" name="テキスト ボックス 35"/>
          <p:cNvSpPr txBox="1">
            <a:spLocks noChangeArrowheads="1"/>
          </p:cNvSpPr>
          <p:nvPr/>
        </p:nvSpPr>
        <p:spPr bwMode="auto">
          <a:xfrm>
            <a:off x="7651185" y="88357"/>
            <a:ext cx="133882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900" dirty="0"/>
              <a:t>福井県造形教育</a:t>
            </a:r>
            <a:r>
              <a:rPr lang="ja-JP" altLang="en-US" sz="900" dirty="0" smtClean="0"/>
              <a:t>研究会</a:t>
            </a:r>
            <a:endParaRPr lang="ja-JP" altLang="en-US" sz="900" dirty="0"/>
          </a:p>
        </p:txBody>
      </p:sp>
      <p:sp>
        <p:nvSpPr>
          <p:cNvPr id="36" name="正方形/長方形 35"/>
          <p:cNvSpPr/>
          <p:nvPr/>
        </p:nvSpPr>
        <p:spPr>
          <a:xfrm>
            <a:off x="7083260" y="3679437"/>
            <a:ext cx="1781832" cy="98982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b="1" dirty="0">
                <a:solidFill>
                  <a:schemeClr val="tx1"/>
                </a:solidFill>
              </a:rPr>
              <a:t>写　真</a:t>
            </a:r>
            <a:endParaRPr lang="en-US" altLang="ja-JP" sz="1000" b="1" dirty="0">
              <a:solidFill>
                <a:schemeClr val="tx1"/>
              </a:solidFill>
            </a:endParaRPr>
          </a:p>
          <a:p>
            <a:pPr algn="ctr">
              <a:defRPr/>
            </a:pPr>
            <a:endParaRPr lang="en-US" altLang="ja-JP" sz="1000" b="1" dirty="0" smtClean="0">
              <a:solidFill>
                <a:schemeClr val="tx1"/>
              </a:solidFill>
            </a:endParaRPr>
          </a:p>
          <a:p>
            <a:pPr algn="ctr">
              <a:defRPr/>
            </a:pPr>
            <a:r>
              <a:rPr lang="ja-JP" altLang="en-US" sz="1000" dirty="0" smtClean="0">
                <a:solidFill>
                  <a:schemeClr val="tx1"/>
                </a:solidFill>
              </a:rPr>
              <a:t>（学びや指導の</a:t>
            </a:r>
            <a:endParaRPr lang="en-US" altLang="ja-JP" sz="1000" dirty="0" smtClean="0">
              <a:solidFill>
                <a:schemeClr val="tx1"/>
              </a:solidFill>
            </a:endParaRPr>
          </a:p>
          <a:p>
            <a:pPr algn="ctr">
              <a:defRPr/>
            </a:pPr>
            <a:r>
              <a:rPr lang="ja-JP" altLang="en-US" sz="1000" dirty="0" smtClean="0">
                <a:solidFill>
                  <a:schemeClr val="tx1"/>
                </a:solidFill>
              </a:rPr>
              <a:t>特徴がわかるもの）</a:t>
            </a:r>
            <a:endParaRPr lang="en-US" altLang="ja-JP" sz="1000" dirty="0" smtClean="0">
              <a:solidFill>
                <a:schemeClr val="tx1"/>
              </a:solidFill>
            </a:endParaRPr>
          </a:p>
        </p:txBody>
      </p:sp>
      <p:sp>
        <p:nvSpPr>
          <p:cNvPr id="39" name="正方形/長方形 2"/>
          <p:cNvSpPr>
            <a:spLocks noChangeArrowheads="1"/>
          </p:cNvSpPr>
          <p:nvPr/>
        </p:nvSpPr>
        <p:spPr bwMode="auto">
          <a:xfrm>
            <a:off x="3899640" y="3965010"/>
            <a:ext cx="1898970" cy="169277"/>
          </a:xfrm>
          <a:prstGeom prst="rect">
            <a:avLst/>
          </a:prstGeom>
          <a:solidFill>
            <a:schemeClr val="accent6">
              <a:lumMod val="20000"/>
              <a:lumOff val="80000"/>
            </a:schemeClr>
          </a:solidFill>
          <a:ln>
            <a:noFill/>
          </a:ln>
          <a:extLst/>
        </p:spPr>
        <p:txBody>
          <a:bodyPr wrap="square" lIns="0" tIns="0" rIns="0" bIns="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100" b="1" dirty="0">
                <a:latin typeface="ＭＳ Ｐゴシック" panose="020B0600070205080204" pitchFamily="50" charset="-128"/>
              </a:rPr>
              <a:t>思考力を使う問いかけ</a:t>
            </a:r>
            <a:endParaRPr lang="en-US" altLang="ja-JP" sz="1100" b="1" dirty="0">
              <a:latin typeface="ＭＳ Ｐゴシック" panose="020B0600070205080204" pitchFamily="50" charset="-128"/>
            </a:endParaRPr>
          </a:p>
        </p:txBody>
      </p:sp>
      <p:sp>
        <p:nvSpPr>
          <p:cNvPr id="41" name="角丸四角形吹き出し 40"/>
          <p:cNvSpPr/>
          <p:nvPr/>
        </p:nvSpPr>
        <p:spPr>
          <a:xfrm>
            <a:off x="5596507" y="3777192"/>
            <a:ext cx="1361832" cy="652084"/>
          </a:xfrm>
          <a:prstGeom prst="wedgeRoundRectCallout">
            <a:avLst>
              <a:gd name="adj1" fmla="val -22960"/>
              <a:gd name="adj2" fmla="val -81130"/>
              <a:gd name="adj3" fmla="val 16667"/>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endParaRPr lang="en-US" altLang="ja-JP" sz="1000" dirty="0">
              <a:solidFill>
                <a:schemeClr val="tx1"/>
              </a:solidFill>
              <a:latin typeface="Calibri" pitchFamily="34" charset="0"/>
              <a:ea typeface="ＭＳ Ｐゴシック" charset="-128"/>
            </a:endParaRPr>
          </a:p>
        </p:txBody>
      </p:sp>
      <p:pic>
        <p:nvPicPr>
          <p:cNvPr id="42" name="図 41" descr="C:\Documents and Settings\nomura-yukari\Local Settings\Temporary Internet Files\Content.IE5\S4CYTVNR\MC900343747[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2591442">
            <a:off x="5294884" y="3920266"/>
            <a:ext cx="2889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9046756"/>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Group 317"/>
          <p:cNvGraphicFramePr>
            <a:graphicFrameLocks noGrp="1"/>
          </p:cNvGraphicFramePr>
          <p:nvPr>
            <p:extLst>
              <p:ext uri="{D42A27DB-BD31-4B8C-83A1-F6EECF244321}">
                <p14:modId xmlns:p14="http://schemas.microsoft.com/office/powerpoint/2010/main" val="4154956360"/>
              </p:ext>
            </p:extLst>
          </p:nvPr>
        </p:nvGraphicFramePr>
        <p:xfrm>
          <a:off x="150813" y="358775"/>
          <a:ext cx="8813675" cy="623889"/>
        </p:xfrm>
        <a:graphic>
          <a:graphicData uri="http://schemas.openxmlformats.org/drawingml/2006/table">
            <a:tbl>
              <a:tblPr/>
              <a:tblGrid>
                <a:gridCol w="1137240">
                  <a:extLst>
                    <a:ext uri="{9D8B030D-6E8A-4147-A177-3AD203B41FA5}">
                      <a16:colId xmlns:a16="http://schemas.microsoft.com/office/drawing/2014/main" val="20000"/>
                    </a:ext>
                  </a:extLst>
                </a:gridCol>
                <a:gridCol w="672518">
                  <a:extLst>
                    <a:ext uri="{9D8B030D-6E8A-4147-A177-3AD203B41FA5}">
                      <a16:colId xmlns:a16="http://schemas.microsoft.com/office/drawing/2014/main" val="20001"/>
                    </a:ext>
                  </a:extLst>
                </a:gridCol>
                <a:gridCol w="3259501">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10332">
                  <a:extLst>
                    <a:ext uri="{9D8B030D-6E8A-4147-A177-3AD203B41FA5}">
                      <a16:colId xmlns:a16="http://schemas.microsoft.com/office/drawing/2014/main" val="20005"/>
                    </a:ext>
                  </a:extLst>
                </a:gridCol>
                <a:gridCol w="657820">
                  <a:extLst>
                    <a:ext uri="{9D8B030D-6E8A-4147-A177-3AD203B41FA5}">
                      <a16:colId xmlns:a16="http://schemas.microsoft.com/office/drawing/2014/main" val="4259983833"/>
                    </a:ext>
                  </a:extLst>
                </a:gridCol>
              </a:tblGrid>
              <a:tr h="365253">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bg1"/>
                          </a:solidFill>
                          <a:effectLst/>
                          <a:latin typeface="Arial" charset="0"/>
                          <a:ea typeface="ＭＳ Ｐゴシック" charset="-128"/>
                        </a:rPr>
                        <a:t>指導</a:t>
                      </a:r>
                      <a:r>
                        <a:rPr kumimoji="1" lang="ja-JP" altLang="en-US" sz="1200" b="1" i="0" u="none" strike="noStrike" cap="none" normalizeH="0" baseline="0" dirty="0" smtClean="0">
                          <a:ln>
                            <a:noFill/>
                          </a:ln>
                          <a:solidFill>
                            <a:schemeClr val="bg1"/>
                          </a:solidFill>
                          <a:effectLst/>
                          <a:latin typeface="Arial" charset="0"/>
                          <a:ea typeface="ＭＳ Ｐゴシック" charset="-128"/>
                        </a:rPr>
                        <a:t>ユニット </a:t>
                      </a:r>
                      <a:r>
                        <a:rPr kumimoji="1" lang="en-US" altLang="ja-JP" sz="1000" b="1" i="0" u="none" strike="noStrike" cap="none" normalizeH="0" baseline="0" dirty="0" smtClean="0">
                          <a:ln>
                            <a:noFill/>
                          </a:ln>
                          <a:solidFill>
                            <a:schemeClr val="bg1"/>
                          </a:solidFill>
                          <a:effectLst/>
                          <a:latin typeface="Arial" charset="0"/>
                          <a:ea typeface="ＭＳ Ｐゴシック" charset="-128"/>
                        </a:rPr>
                        <a:t>Ver.R1.12</a:t>
                      </a:r>
                    </a:p>
                  </a:txBody>
                  <a:tcPr marL="91498" marR="91498" marT="45467" marB="45467"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題材名</a:t>
                      </a:r>
                    </a:p>
                  </a:txBody>
                  <a:tcPr marL="91498" marR="91498" marT="45467" marB="45467" anchor="ctr" horzOverflow="overflow">
                    <a:lnL w="19050" cap="flat" cmpd="sng" algn="ctr">
                      <a:solidFill>
                        <a:schemeClr val="tx1"/>
                      </a:solidFill>
                      <a:prstDash val="solid"/>
                      <a:round/>
                      <a:headEnd type="none" w="med" len="med"/>
                      <a:tailEnd type="none" w="med" len="med"/>
                    </a:lnL>
                    <a:lnR w="6350" cap="flat" cmpd="sng" algn="ctr">
                      <a:solidFill>
                        <a:schemeClr val="tx1"/>
                      </a:solidFill>
                      <a:prstDash val="sys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txBody>
                  <a:tcPr marL="91498" marR="91498" marT="45467" marB="45467" anchor="ctr" horzOverflow="overflow">
                    <a:lnL w="635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charset="0"/>
                        <a:defRPr kumimoji="1" sz="2800">
                          <a:solidFill>
                            <a:schemeClr val="tx1"/>
                          </a:solidFill>
                          <a:latin typeface="Arial" charset="0"/>
                        </a:defRPr>
                      </a:lvl1pPr>
                      <a:lvl2pPr marL="742950" indent="-285750">
                        <a:spcBef>
                          <a:spcPct val="20000"/>
                        </a:spcBef>
                        <a:buFont typeface="Arial" charset="0"/>
                        <a:defRPr kumimoji="1" sz="2400">
                          <a:solidFill>
                            <a:schemeClr val="tx1"/>
                          </a:solidFill>
                          <a:latin typeface="Arial" charset="0"/>
                        </a:defRPr>
                      </a:lvl2pPr>
                      <a:lvl3pPr marL="1143000" indent="-228600">
                        <a:spcBef>
                          <a:spcPct val="20000"/>
                        </a:spcBef>
                        <a:buFont typeface="Arial" charset="0"/>
                        <a:defRPr kumimoji="1" sz="2000">
                          <a:solidFill>
                            <a:schemeClr val="tx1"/>
                          </a:solidFill>
                          <a:latin typeface="Arial" charset="0"/>
                        </a:defRPr>
                      </a:lvl3pPr>
                      <a:lvl4pPr marL="1600200" indent="-228600">
                        <a:spcBef>
                          <a:spcPct val="20000"/>
                        </a:spcBef>
                        <a:buFont typeface="Arial" charset="0"/>
                        <a:defRPr kumimoji="1">
                          <a:solidFill>
                            <a:schemeClr val="tx1"/>
                          </a:solidFill>
                          <a:latin typeface="Arial" charset="0"/>
                        </a:defRPr>
                      </a:lvl4pPr>
                      <a:lvl5pPr marL="2057400" indent="-228600">
                        <a:spcBef>
                          <a:spcPct val="20000"/>
                        </a:spcBef>
                        <a:buFont typeface="Arial" charset="0"/>
                        <a:defRPr kumimoji="1">
                          <a:solidFill>
                            <a:schemeClr val="tx1"/>
                          </a:solidFill>
                          <a:latin typeface="Arial" charset="0"/>
                        </a:defRPr>
                      </a:lvl5pPr>
                      <a:lvl6pPr marL="2514600" indent="-228600" eaLnBrk="0" fontAlgn="base" hangingPunct="0">
                        <a:spcBef>
                          <a:spcPct val="20000"/>
                        </a:spcBef>
                        <a:spcAft>
                          <a:spcPct val="0"/>
                        </a:spcAft>
                        <a:buFont typeface="Arial" charset="0"/>
                        <a:defRPr kumimoji="1">
                          <a:solidFill>
                            <a:schemeClr val="tx1"/>
                          </a:solidFill>
                          <a:latin typeface="Arial" charset="0"/>
                        </a:defRPr>
                      </a:lvl6pPr>
                      <a:lvl7pPr marL="2971800" indent="-228600" eaLnBrk="0" fontAlgn="base" hangingPunct="0">
                        <a:spcBef>
                          <a:spcPct val="20000"/>
                        </a:spcBef>
                        <a:spcAft>
                          <a:spcPct val="0"/>
                        </a:spcAft>
                        <a:buFont typeface="Arial" charset="0"/>
                        <a:defRPr kumimoji="1">
                          <a:solidFill>
                            <a:schemeClr val="tx1"/>
                          </a:solidFill>
                          <a:latin typeface="Arial" charset="0"/>
                        </a:defRPr>
                      </a:lvl7pPr>
                      <a:lvl8pPr marL="3429000" indent="-228600" eaLnBrk="0" fontAlgn="base" hangingPunct="0">
                        <a:spcBef>
                          <a:spcPct val="20000"/>
                        </a:spcBef>
                        <a:spcAft>
                          <a:spcPct val="0"/>
                        </a:spcAft>
                        <a:buFont typeface="Arial" charset="0"/>
                        <a:defRPr kumimoji="1">
                          <a:solidFill>
                            <a:schemeClr val="tx1"/>
                          </a:solidFill>
                          <a:latin typeface="Arial" charset="0"/>
                        </a:defRPr>
                      </a:lvl8pPr>
                      <a:lvl9pPr marL="3886200" indent="-228600" eaLnBrk="0" fontAlgn="base" hangingPunct="0">
                        <a:spcBef>
                          <a:spcPct val="20000"/>
                        </a:spcBef>
                        <a:spcAft>
                          <a:spcPct val="0"/>
                        </a:spcAft>
                        <a:buFont typeface="Arial" charset="0"/>
                        <a:defRPr kumimoji="1">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charset="-128"/>
                        </a:rPr>
                        <a:t>導入／展開／まとめ</a:t>
                      </a:r>
                      <a:endParaRPr kumimoji="1" lang="ja-JP" altLang="en-US" sz="1000" b="0" i="0" u="none" strike="noStrike" cap="none" normalizeH="0" baseline="0" dirty="0">
                        <a:ln>
                          <a:noFill/>
                        </a:ln>
                        <a:solidFill>
                          <a:schemeClr val="tx1"/>
                        </a:solidFill>
                        <a:effectLst/>
                        <a:latin typeface="Arial" charset="0"/>
                        <a:ea typeface="ＭＳ Ｐゴシック" charset="-128"/>
                      </a:endParaRPr>
                    </a:p>
                  </a:txBody>
                  <a:tcPr marL="91435" marR="91435" marT="45414" marB="454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lvl1pPr>
                        <a:spcBef>
                          <a:spcPct val="20000"/>
                        </a:spcBef>
                        <a:buFont typeface="Arial" charset="0"/>
                        <a:defRPr kumimoji="1" sz="2800">
                          <a:solidFill>
                            <a:schemeClr val="tx1"/>
                          </a:solidFill>
                          <a:latin typeface="Arial" charset="0"/>
                        </a:defRPr>
                      </a:lvl1pPr>
                      <a:lvl2pPr marL="742950" indent="-285750">
                        <a:spcBef>
                          <a:spcPct val="20000"/>
                        </a:spcBef>
                        <a:buFont typeface="Arial" charset="0"/>
                        <a:defRPr kumimoji="1" sz="2400">
                          <a:solidFill>
                            <a:schemeClr val="tx1"/>
                          </a:solidFill>
                          <a:latin typeface="Arial" charset="0"/>
                        </a:defRPr>
                      </a:lvl2pPr>
                      <a:lvl3pPr marL="1143000" indent="-228600">
                        <a:spcBef>
                          <a:spcPct val="20000"/>
                        </a:spcBef>
                        <a:buFont typeface="Arial" charset="0"/>
                        <a:defRPr kumimoji="1" sz="2000">
                          <a:solidFill>
                            <a:schemeClr val="tx1"/>
                          </a:solidFill>
                          <a:latin typeface="Arial" charset="0"/>
                        </a:defRPr>
                      </a:lvl3pPr>
                      <a:lvl4pPr marL="1600200" indent="-228600">
                        <a:spcBef>
                          <a:spcPct val="20000"/>
                        </a:spcBef>
                        <a:buFont typeface="Arial" charset="0"/>
                        <a:defRPr kumimoji="1">
                          <a:solidFill>
                            <a:schemeClr val="tx1"/>
                          </a:solidFill>
                          <a:latin typeface="Arial" charset="0"/>
                        </a:defRPr>
                      </a:lvl4pPr>
                      <a:lvl5pPr marL="2057400" indent="-228600">
                        <a:spcBef>
                          <a:spcPct val="20000"/>
                        </a:spcBef>
                        <a:buFont typeface="Arial" charset="0"/>
                        <a:defRPr kumimoji="1">
                          <a:solidFill>
                            <a:schemeClr val="tx1"/>
                          </a:solidFill>
                          <a:latin typeface="Arial" charset="0"/>
                        </a:defRPr>
                      </a:lvl5pPr>
                      <a:lvl6pPr marL="2514600" indent="-228600" eaLnBrk="0" fontAlgn="base" hangingPunct="0">
                        <a:spcBef>
                          <a:spcPct val="20000"/>
                        </a:spcBef>
                        <a:spcAft>
                          <a:spcPct val="0"/>
                        </a:spcAft>
                        <a:buFont typeface="Arial" charset="0"/>
                        <a:defRPr kumimoji="1">
                          <a:solidFill>
                            <a:schemeClr val="tx1"/>
                          </a:solidFill>
                          <a:latin typeface="Arial" charset="0"/>
                        </a:defRPr>
                      </a:lvl6pPr>
                      <a:lvl7pPr marL="2971800" indent="-228600" eaLnBrk="0" fontAlgn="base" hangingPunct="0">
                        <a:spcBef>
                          <a:spcPct val="20000"/>
                        </a:spcBef>
                        <a:spcAft>
                          <a:spcPct val="0"/>
                        </a:spcAft>
                        <a:buFont typeface="Arial" charset="0"/>
                        <a:defRPr kumimoji="1">
                          <a:solidFill>
                            <a:schemeClr val="tx1"/>
                          </a:solidFill>
                          <a:latin typeface="Arial" charset="0"/>
                        </a:defRPr>
                      </a:lvl7pPr>
                      <a:lvl8pPr marL="3429000" indent="-228600" eaLnBrk="0" fontAlgn="base" hangingPunct="0">
                        <a:spcBef>
                          <a:spcPct val="20000"/>
                        </a:spcBef>
                        <a:spcAft>
                          <a:spcPct val="0"/>
                        </a:spcAft>
                        <a:buFont typeface="Arial" charset="0"/>
                        <a:defRPr kumimoji="1">
                          <a:solidFill>
                            <a:schemeClr val="tx1"/>
                          </a:solidFill>
                          <a:latin typeface="Arial" charset="0"/>
                        </a:defRPr>
                      </a:lvl8pPr>
                      <a:lvl9pPr marL="3886200" indent="-228600" eaLnBrk="0" fontAlgn="base" hangingPunct="0">
                        <a:spcBef>
                          <a:spcPct val="20000"/>
                        </a:spcBef>
                        <a:spcAft>
                          <a:spcPct val="0"/>
                        </a:spcAft>
                        <a:buFont typeface="Arial" charset="0"/>
                        <a:defRPr kumimoji="1">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Verdana" charset="0"/>
                          <a:ea typeface="ＭＳ Ｐゴシック" charset="-128"/>
                        </a:rPr>
                        <a:t>指導案など資料</a:t>
                      </a:r>
                    </a:p>
                  </a:txBody>
                  <a:tcPr marL="91435" marR="91435" marT="45414" marB="454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charset="0"/>
                        <a:defRPr kumimoji="1" sz="2800">
                          <a:solidFill>
                            <a:schemeClr val="tx1"/>
                          </a:solidFill>
                          <a:latin typeface="Arial" charset="0"/>
                        </a:defRPr>
                      </a:lvl1pPr>
                      <a:lvl2pPr marL="742950" indent="-285750">
                        <a:spcBef>
                          <a:spcPct val="20000"/>
                        </a:spcBef>
                        <a:buFont typeface="Arial" charset="0"/>
                        <a:defRPr kumimoji="1" sz="2400">
                          <a:solidFill>
                            <a:schemeClr val="tx1"/>
                          </a:solidFill>
                          <a:latin typeface="Arial" charset="0"/>
                        </a:defRPr>
                      </a:lvl2pPr>
                      <a:lvl3pPr marL="1143000" indent="-228600">
                        <a:spcBef>
                          <a:spcPct val="20000"/>
                        </a:spcBef>
                        <a:buFont typeface="Arial" charset="0"/>
                        <a:defRPr kumimoji="1" sz="2000">
                          <a:solidFill>
                            <a:schemeClr val="tx1"/>
                          </a:solidFill>
                          <a:latin typeface="Arial" charset="0"/>
                        </a:defRPr>
                      </a:lvl3pPr>
                      <a:lvl4pPr marL="1600200" indent="-228600">
                        <a:spcBef>
                          <a:spcPct val="20000"/>
                        </a:spcBef>
                        <a:buFont typeface="Arial" charset="0"/>
                        <a:defRPr kumimoji="1">
                          <a:solidFill>
                            <a:schemeClr val="tx1"/>
                          </a:solidFill>
                          <a:latin typeface="Arial" charset="0"/>
                        </a:defRPr>
                      </a:lvl4pPr>
                      <a:lvl5pPr marL="2057400" indent="-228600">
                        <a:spcBef>
                          <a:spcPct val="20000"/>
                        </a:spcBef>
                        <a:buFont typeface="Arial" charset="0"/>
                        <a:defRPr kumimoji="1">
                          <a:solidFill>
                            <a:schemeClr val="tx1"/>
                          </a:solidFill>
                          <a:latin typeface="Arial" charset="0"/>
                        </a:defRPr>
                      </a:lvl5pPr>
                      <a:lvl6pPr marL="2514600" indent="-228600" eaLnBrk="0" fontAlgn="base" hangingPunct="0">
                        <a:spcBef>
                          <a:spcPct val="20000"/>
                        </a:spcBef>
                        <a:spcAft>
                          <a:spcPct val="0"/>
                        </a:spcAft>
                        <a:buFont typeface="Arial" charset="0"/>
                        <a:defRPr kumimoji="1">
                          <a:solidFill>
                            <a:schemeClr val="tx1"/>
                          </a:solidFill>
                          <a:latin typeface="Arial" charset="0"/>
                        </a:defRPr>
                      </a:lvl6pPr>
                      <a:lvl7pPr marL="2971800" indent="-228600" eaLnBrk="0" fontAlgn="base" hangingPunct="0">
                        <a:spcBef>
                          <a:spcPct val="20000"/>
                        </a:spcBef>
                        <a:spcAft>
                          <a:spcPct val="0"/>
                        </a:spcAft>
                        <a:buFont typeface="Arial" charset="0"/>
                        <a:defRPr kumimoji="1">
                          <a:solidFill>
                            <a:schemeClr val="tx1"/>
                          </a:solidFill>
                          <a:latin typeface="Arial" charset="0"/>
                        </a:defRPr>
                      </a:lvl7pPr>
                      <a:lvl8pPr marL="3429000" indent="-228600" eaLnBrk="0" fontAlgn="base" hangingPunct="0">
                        <a:spcBef>
                          <a:spcPct val="20000"/>
                        </a:spcBef>
                        <a:spcAft>
                          <a:spcPct val="0"/>
                        </a:spcAft>
                        <a:buFont typeface="Arial" charset="0"/>
                        <a:defRPr kumimoji="1">
                          <a:solidFill>
                            <a:schemeClr val="tx1"/>
                          </a:solidFill>
                          <a:latin typeface="Arial" charset="0"/>
                        </a:defRPr>
                      </a:lvl8pPr>
                      <a:lvl9pPr marL="3886200" indent="-228600" eaLnBrk="0" fontAlgn="base" hangingPunct="0">
                        <a:spcBef>
                          <a:spcPct val="20000"/>
                        </a:spcBef>
                        <a:spcAft>
                          <a:spcPct val="0"/>
                        </a:spcAft>
                        <a:buFont typeface="Arial" charset="0"/>
                        <a:defRPr kumimoji="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Verdana" charset="0"/>
                          <a:ea typeface="ＭＳ Ｐゴシック" charset="-128"/>
                        </a:rPr>
                        <a:t>道具・鑑賞</a:t>
                      </a:r>
                      <a:r>
                        <a:rPr kumimoji="1" lang="en-US" altLang="ja-JP" sz="900" b="0" i="0" u="none" strike="noStrike" cap="none" normalizeH="0" baseline="0" dirty="0" smtClean="0">
                          <a:ln>
                            <a:noFill/>
                          </a:ln>
                          <a:solidFill>
                            <a:schemeClr val="tx1"/>
                          </a:solidFill>
                          <a:effectLst/>
                          <a:latin typeface="Verdana" charset="0"/>
                          <a:ea typeface="ＭＳ Ｐゴシック" charset="-128"/>
                        </a:rPr>
                        <a:t>box</a:t>
                      </a:r>
                      <a:endParaRPr kumimoji="1" lang="ja-JP" altLang="en-US" sz="900" b="0" i="0" u="none" strike="noStrike" cap="none" normalizeH="0" baseline="0" dirty="0">
                        <a:ln>
                          <a:noFill/>
                        </a:ln>
                        <a:solidFill>
                          <a:schemeClr val="tx1"/>
                        </a:solidFill>
                        <a:effectLst/>
                        <a:latin typeface="Verdana" charset="0"/>
                        <a:ea typeface="ＭＳ Ｐゴシック" charset="-128"/>
                      </a:endParaRPr>
                    </a:p>
                  </a:txBody>
                  <a:tcPr marL="91435" marR="91435" marT="45414" marB="45414"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900" dirty="0" smtClean="0">
                          <a:solidFill>
                            <a:prstClr val="black"/>
                          </a:solidFill>
                          <a:latin typeface="Verdana" pitchFamily="34" charset="0"/>
                        </a:rPr>
                        <a:t>作成日</a:t>
                      </a:r>
                      <a:endParaRPr kumimoji="1" lang="ja-JP" altLang="en-US" sz="900" b="1" i="0" u="none" strike="noStrike" cap="none" normalizeH="0" baseline="0" dirty="0">
                        <a:ln>
                          <a:noFill/>
                        </a:ln>
                        <a:solidFill>
                          <a:schemeClr val="tx1"/>
                        </a:solidFill>
                        <a:effectLst/>
                        <a:latin typeface="Verdana" charset="0"/>
                        <a:ea typeface="ＭＳ Ｐゴシック" charset="-128"/>
                      </a:endParaRPr>
                    </a:p>
                  </a:txBody>
                  <a:tcPr marL="91435" marR="91435" marT="45414" marB="45414"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0"/>
                  </a:ext>
                </a:extLst>
              </a:tr>
              <a:tr h="258635">
                <a:tc vMerge="1">
                  <a:txBody>
                    <a:bodyPr/>
                    <a:lstStyle/>
                    <a:p>
                      <a:endParaRPr kumimoji="1" lang="ja-JP" altLang="en-US"/>
                    </a:p>
                  </a:txBody>
                  <a:tcPr/>
                </a:tc>
                <a:tc gridSpan="2">
                  <a:txBody>
                    <a:bodyPr/>
                    <a:lstStyle/>
                    <a:p>
                      <a:pPr algn="l" fontAlgn="base">
                        <a:spcAft>
                          <a:spcPts val="0"/>
                        </a:spcAft>
                      </a:pPr>
                      <a:r>
                        <a:rPr lang="ja-JP" altLang="en-US" sz="1100" kern="1200" dirty="0" smtClean="0">
                          <a:solidFill>
                            <a:srgbClr val="000000"/>
                          </a:solidFill>
                          <a:effectLst/>
                          <a:latin typeface="ＭＳ Ｐゴシック" panose="020B0600070205080204" pitchFamily="50" charset="-128"/>
                          <a:ea typeface="ＭＳ Ｐゴシック" panose="020B0600070205080204" pitchFamily="50" charset="-128"/>
                          <a:cs typeface="Arial"/>
                        </a:rPr>
                        <a:t>①</a:t>
                      </a:r>
                      <a:endParaRPr lang="ja-JP" altLang="ja-JP" sz="1100" kern="100" dirty="0">
                        <a:effectLst/>
                        <a:latin typeface="ＭＳ Ｐゴシック" panose="020B0600070205080204" pitchFamily="50" charset="-128"/>
                        <a:ea typeface="+mn-ea"/>
                        <a:cs typeface="Times New Roman"/>
                      </a:endParaRPr>
                    </a:p>
                  </a:txBody>
                  <a:tcPr marL="91498" marR="91498" marT="45467" marB="45467"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buFont typeface="Arial" charset="0"/>
                        <a:defRPr kumimoji="1" sz="2800">
                          <a:solidFill>
                            <a:schemeClr val="tx1"/>
                          </a:solidFill>
                          <a:latin typeface="Arial" charset="0"/>
                        </a:defRPr>
                      </a:lvl1pPr>
                      <a:lvl2pPr marL="742950" indent="-285750">
                        <a:spcBef>
                          <a:spcPct val="20000"/>
                        </a:spcBef>
                        <a:buFont typeface="Arial" charset="0"/>
                        <a:defRPr kumimoji="1" sz="2400">
                          <a:solidFill>
                            <a:schemeClr val="tx1"/>
                          </a:solidFill>
                          <a:latin typeface="Arial" charset="0"/>
                        </a:defRPr>
                      </a:lvl2pPr>
                      <a:lvl3pPr marL="1143000" indent="-228600">
                        <a:spcBef>
                          <a:spcPct val="20000"/>
                        </a:spcBef>
                        <a:buFont typeface="Arial" charset="0"/>
                        <a:defRPr kumimoji="1" sz="2000">
                          <a:solidFill>
                            <a:schemeClr val="tx1"/>
                          </a:solidFill>
                          <a:latin typeface="Arial" charset="0"/>
                        </a:defRPr>
                      </a:lvl3pPr>
                      <a:lvl4pPr marL="1600200" indent="-228600">
                        <a:spcBef>
                          <a:spcPct val="20000"/>
                        </a:spcBef>
                        <a:buFont typeface="Arial" charset="0"/>
                        <a:defRPr kumimoji="1">
                          <a:solidFill>
                            <a:schemeClr val="tx1"/>
                          </a:solidFill>
                          <a:latin typeface="Arial" charset="0"/>
                        </a:defRPr>
                      </a:lvl4pPr>
                      <a:lvl5pPr marL="2057400" indent="-228600">
                        <a:spcBef>
                          <a:spcPct val="20000"/>
                        </a:spcBef>
                        <a:buFont typeface="Arial" charset="0"/>
                        <a:defRPr kumimoji="1">
                          <a:solidFill>
                            <a:schemeClr val="tx1"/>
                          </a:solidFill>
                          <a:latin typeface="Arial" charset="0"/>
                        </a:defRPr>
                      </a:lvl5pPr>
                      <a:lvl6pPr marL="2514600" indent="-228600" eaLnBrk="0" fontAlgn="base" hangingPunct="0">
                        <a:spcBef>
                          <a:spcPct val="20000"/>
                        </a:spcBef>
                        <a:spcAft>
                          <a:spcPct val="0"/>
                        </a:spcAft>
                        <a:buFont typeface="Arial" charset="0"/>
                        <a:defRPr kumimoji="1">
                          <a:solidFill>
                            <a:schemeClr val="tx1"/>
                          </a:solidFill>
                          <a:latin typeface="Arial" charset="0"/>
                        </a:defRPr>
                      </a:lvl6pPr>
                      <a:lvl7pPr marL="2971800" indent="-228600" eaLnBrk="0" fontAlgn="base" hangingPunct="0">
                        <a:spcBef>
                          <a:spcPct val="20000"/>
                        </a:spcBef>
                        <a:spcAft>
                          <a:spcPct val="0"/>
                        </a:spcAft>
                        <a:buFont typeface="Arial" charset="0"/>
                        <a:defRPr kumimoji="1">
                          <a:solidFill>
                            <a:schemeClr val="tx1"/>
                          </a:solidFill>
                          <a:latin typeface="Arial" charset="0"/>
                        </a:defRPr>
                      </a:lvl7pPr>
                      <a:lvl8pPr marL="3429000" indent="-228600" eaLnBrk="0" fontAlgn="base" hangingPunct="0">
                        <a:spcBef>
                          <a:spcPct val="20000"/>
                        </a:spcBef>
                        <a:spcAft>
                          <a:spcPct val="0"/>
                        </a:spcAft>
                        <a:buFont typeface="Arial" charset="0"/>
                        <a:defRPr kumimoji="1">
                          <a:solidFill>
                            <a:schemeClr val="tx1"/>
                          </a:solidFill>
                          <a:latin typeface="Arial" charset="0"/>
                        </a:defRPr>
                      </a:lvl8pPr>
                      <a:lvl9pPr marL="3886200" indent="-228600" eaLnBrk="0" fontAlgn="base" hangingPunct="0">
                        <a:spcBef>
                          <a:spcPct val="20000"/>
                        </a:spcBef>
                        <a:spcAft>
                          <a:spcPct val="0"/>
                        </a:spcAft>
                        <a:buFont typeface="Arial" charset="0"/>
                        <a:defRPr kumimoji="1">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900" b="0" i="0" u="none" strike="noStrike" cap="none" normalizeH="0" baseline="0" dirty="0" smtClean="0">
                          <a:ln>
                            <a:noFill/>
                          </a:ln>
                          <a:solidFill>
                            <a:schemeClr val="tx1"/>
                          </a:solidFill>
                          <a:effectLst/>
                          <a:latin typeface="Calibri" charset="0"/>
                          <a:ea typeface="ＭＳ Ｐゴシック" charset="-128"/>
                        </a:rPr>
                        <a:t>時間</a:t>
                      </a:r>
                      <a:r>
                        <a:rPr kumimoji="0" lang="ja-JP" altLang="en-US" sz="900" b="0" i="0" u="none" strike="noStrike" cap="none" normalizeH="0" baseline="0" dirty="0" smtClean="0">
                          <a:ln>
                            <a:noFill/>
                          </a:ln>
                          <a:solidFill>
                            <a:schemeClr val="tx1"/>
                          </a:solidFill>
                          <a:effectLst/>
                          <a:latin typeface="Calibri" charset="0"/>
                          <a:ea typeface="ＭＳ Ｐゴシック" charset="-128"/>
                        </a:rPr>
                        <a:t>扱い（　～　時間目）</a:t>
                      </a:r>
                      <a:endParaRPr kumimoji="0" lang="ja-JP" altLang="en-US" sz="900" b="0" i="0" u="none" strike="noStrike" cap="none" normalizeH="0" baseline="0" dirty="0">
                        <a:ln>
                          <a:noFill/>
                        </a:ln>
                        <a:solidFill>
                          <a:schemeClr val="tx1"/>
                        </a:solidFill>
                        <a:effectLst/>
                        <a:latin typeface="Calibri" charset="0"/>
                        <a:ea typeface="ＭＳ Ｐゴシック" charset="-128"/>
                      </a:endParaRPr>
                    </a:p>
                  </a:txBody>
                  <a:tcPr marL="91435" marR="91435" marT="45414" marB="454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kumimoji="1" sz="2800">
                          <a:solidFill>
                            <a:schemeClr val="tx1"/>
                          </a:solidFill>
                          <a:latin typeface="Arial" charset="0"/>
                        </a:defRPr>
                      </a:lvl1pPr>
                      <a:lvl2pPr marL="742950" indent="-285750">
                        <a:spcBef>
                          <a:spcPct val="20000"/>
                        </a:spcBef>
                        <a:buFont typeface="Arial" charset="0"/>
                        <a:defRPr kumimoji="1" sz="2400">
                          <a:solidFill>
                            <a:schemeClr val="tx1"/>
                          </a:solidFill>
                          <a:latin typeface="Arial" charset="0"/>
                        </a:defRPr>
                      </a:lvl2pPr>
                      <a:lvl3pPr marL="1143000" indent="-228600">
                        <a:spcBef>
                          <a:spcPct val="20000"/>
                        </a:spcBef>
                        <a:buFont typeface="Arial" charset="0"/>
                        <a:defRPr kumimoji="1" sz="2000">
                          <a:solidFill>
                            <a:schemeClr val="tx1"/>
                          </a:solidFill>
                          <a:latin typeface="Arial" charset="0"/>
                        </a:defRPr>
                      </a:lvl3pPr>
                      <a:lvl4pPr marL="1600200" indent="-228600">
                        <a:spcBef>
                          <a:spcPct val="20000"/>
                        </a:spcBef>
                        <a:buFont typeface="Arial" charset="0"/>
                        <a:defRPr kumimoji="1">
                          <a:solidFill>
                            <a:schemeClr val="tx1"/>
                          </a:solidFill>
                          <a:latin typeface="Arial" charset="0"/>
                        </a:defRPr>
                      </a:lvl4pPr>
                      <a:lvl5pPr marL="2057400" indent="-228600">
                        <a:spcBef>
                          <a:spcPct val="20000"/>
                        </a:spcBef>
                        <a:buFont typeface="Arial" charset="0"/>
                        <a:defRPr kumimoji="1">
                          <a:solidFill>
                            <a:schemeClr val="tx1"/>
                          </a:solidFill>
                          <a:latin typeface="Arial" charset="0"/>
                        </a:defRPr>
                      </a:lvl5pPr>
                      <a:lvl6pPr marL="2514600" indent="-228600" eaLnBrk="0" fontAlgn="base" hangingPunct="0">
                        <a:spcBef>
                          <a:spcPct val="20000"/>
                        </a:spcBef>
                        <a:spcAft>
                          <a:spcPct val="0"/>
                        </a:spcAft>
                        <a:buFont typeface="Arial" charset="0"/>
                        <a:defRPr kumimoji="1">
                          <a:solidFill>
                            <a:schemeClr val="tx1"/>
                          </a:solidFill>
                          <a:latin typeface="Arial" charset="0"/>
                        </a:defRPr>
                      </a:lvl6pPr>
                      <a:lvl7pPr marL="2971800" indent="-228600" eaLnBrk="0" fontAlgn="base" hangingPunct="0">
                        <a:spcBef>
                          <a:spcPct val="20000"/>
                        </a:spcBef>
                        <a:spcAft>
                          <a:spcPct val="0"/>
                        </a:spcAft>
                        <a:buFont typeface="Arial" charset="0"/>
                        <a:defRPr kumimoji="1">
                          <a:solidFill>
                            <a:schemeClr val="tx1"/>
                          </a:solidFill>
                          <a:latin typeface="Arial" charset="0"/>
                        </a:defRPr>
                      </a:lvl7pPr>
                      <a:lvl8pPr marL="3429000" indent="-228600" eaLnBrk="0" fontAlgn="base" hangingPunct="0">
                        <a:spcBef>
                          <a:spcPct val="20000"/>
                        </a:spcBef>
                        <a:spcAft>
                          <a:spcPct val="0"/>
                        </a:spcAft>
                        <a:buFont typeface="Arial" charset="0"/>
                        <a:defRPr kumimoji="1">
                          <a:solidFill>
                            <a:schemeClr val="tx1"/>
                          </a:solidFill>
                          <a:latin typeface="Arial" charset="0"/>
                        </a:defRPr>
                      </a:lvl8pPr>
                      <a:lvl9pPr marL="3886200" indent="-228600" eaLnBrk="0" fontAlgn="base" hangingPunct="0">
                        <a:spcBef>
                          <a:spcPct val="20000"/>
                        </a:spcBef>
                        <a:spcAft>
                          <a:spcPct val="0"/>
                        </a:spcAft>
                        <a:buFont typeface="Arial" charset="0"/>
                        <a:defRPr kumimoji="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smtClean="0">
                          <a:ln>
                            <a:noFill/>
                          </a:ln>
                          <a:solidFill>
                            <a:schemeClr val="tx1"/>
                          </a:solidFill>
                          <a:effectLst/>
                          <a:latin typeface="Verdana" charset="0"/>
                          <a:ea typeface="ＭＳ Ｐゴシック" charset="-128"/>
                        </a:rPr>
                        <a:t>ある　なし</a:t>
                      </a:r>
                    </a:p>
                  </a:txBody>
                  <a:tcPr marL="91435" marR="91435" marT="45414" marB="454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kumimoji="1" sz="2800">
                          <a:solidFill>
                            <a:schemeClr val="tx1"/>
                          </a:solidFill>
                          <a:latin typeface="Arial" charset="0"/>
                        </a:defRPr>
                      </a:lvl1pPr>
                      <a:lvl2pPr marL="742950" indent="-285750">
                        <a:spcBef>
                          <a:spcPct val="20000"/>
                        </a:spcBef>
                        <a:buFont typeface="Arial" charset="0"/>
                        <a:defRPr kumimoji="1" sz="2400">
                          <a:solidFill>
                            <a:schemeClr val="tx1"/>
                          </a:solidFill>
                          <a:latin typeface="Arial" charset="0"/>
                        </a:defRPr>
                      </a:lvl2pPr>
                      <a:lvl3pPr marL="1143000" indent="-228600">
                        <a:spcBef>
                          <a:spcPct val="20000"/>
                        </a:spcBef>
                        <a:buFont typeface="Arial" charset="0"/>
                        <a:defRPr kumimoji="1" sz="2000">
                          <a:solidFill>
                            <a:schemeClr val="tx1"/>
                          </a:solidFill>
                          <a:latin typeface="Arial" charset="0"/>
                        </a:defRPr>
                      </a:lvl3pPr>
                      <a:lvl4pPr marL="1600200" indent="-228600">
                        <a:spcBef>
                          <a:spcPct val="20000"/>
                        </a:spcBef>
                        <a:buFont typeface="Arial" charset="0"/>
                        <a:defRPr kumimoji="1">
                          <a:solidFill>
                            <a:schemeClr val="tx1"/>
                          </a:solidFill>
                          <a:latin typeface="Arial" charset="0"/>
                        </a:defRPr>
                      </a:lvl4pPr>
                      <a:lvl5pPr marL="2057400" indent="-228600">
                        <a:spcBef>
                          <a:spcPct val="20000"/>
                        </a:spcBef>
                        <a:buFont typeface="Arial" charset="0"/>
                        <a:defRPr kumimoji="1">
                          <a:solidFill>
                            <a:schemeClr val="tx1"/>
                          </a:solidFill>
                          <a:latin typeface="Arial" charset="0"/>
                        </a:defRPr>
                      </a:lvl5pPr>
                      <a:lvl6pPr marL="2514600" indent="-228600" eaLnBrk="0" fontAlgn="base" hangingPunct="0">
                        <a:spcBef>
                          <a:spcPct val="20000"/>
                        </a:spcBef>
                        <a:spcAft>
                          <a:spcPct val="0"/>
                        </a:spcAft>
                        <a:buFont typeface="Arial" charset="0"/>
                        <a:defRPr kumimoji="1">
                          <a:solidFill>
                            <a:schemeClr val="tx1"/>
                          </a:solidFill>
                          <a:latin typeface="Arial" charset="0"/>
                        </a:defRPr>
                      </a:lvl6pPr>
                      <a:lvl7pPr marL="2971800" indent="-228600" eaLnBrk="0" fontAlgn="base" hangingPunct="0">
                        <a:spcBef>
                          <a:spcPct val="20000"/>
                        </a:spcBef>
                        <a:spcAft>
                          <a:spcPct val="0"/>
                        </a:spcAft>
                        <a:buFont typeface="Arial" charset="0"/>
                        <a:defRPr kumimoji="1">
                          <a:solidFill>
                            <a:schemeClr val="tx1"/>
                          </a:solidFill>
                          <a:latin typeface="Arial" charset="0"/>
                        </a:defRPr>
                      </a:lvl7pPr>
                      <a:lvl8pPr marL="3429000" indent="-228600" eaLnBrk="0" fontAlgn="base" hangingPunct="0">
                        <a:spcBef>
                          <a:spcPct val="20000"/>
                        </a:spcBef>
                        <a:spcAft>
                          <a:spcPct val="0"/>
                        </a:spcAft>
                        <a:buFont typeface="Arial" charset="0"/>
                        <a:defRPr kumimoji="1">
                          <a:solidFill>
                            <a:schemeClr val="tx1"/>
                          </a:solidFill>
                          <a:latin typeface="Arial" charset="0"/>
                        </a:defRPr>
                      </a:lvl8pPr>
                      <a:lvl9pPr marL="3886200" indent="-228600" eaLnBrk="0" fontAlgn="base" hangingPunct="0">
                        <a:spcBef>
                          <a:spcPct val="20000"/>
                        </a:spcBef>
                        <a:spcAft>
                          <a:spcPct val="0"/>
                        </a:spcAft>
                        <a:buFont typeface="Arial" charset="0"/>
                        <a:defRPr kumimoji="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Verdana" charset="0"/>
                          <a:ea typeface="ＭＳ Ｐゴシック" charset="-128"/>
                        </a:rPr>
                        <a:t>ある　なし</a:t>
                      </a:r>
                    </a:p>
                  </a:txBody>
                  <a:tcPr marL="91435" marR="91435" marT="45414" marB="45414"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900" dirty="0" smtClean="0">
                          <a:solidFill>
                            <a:prstClr val="black"/>
                          </a:solidFill>
                          <a:latin typeface="Verdana" pitchFamily="34" charset="0"/>
                        </a:rPr>
                        <a:t>R</a:t>
                      </a:r>
                      <a:r>
                        <a:rPr lang="ja-JP" altLang="en-US" sz="900" dirty="0" smtClean="0">
                          <a:solidFill>
                            <a:prstClr val="black"/>
                          </a:solidFill>
                          <a:latin typeface="Verdana" pitchFamily="34" charset="0"/>
                        </a:rPr>
                        <a:t>　</a:t>
                      </a:r>
                      <a:r>
                        <a:rPr lang="en-US" altLang="ja-JP" sz="900" dirty="0" smtClean="0">
                          <a:solidFill>
                            <a:prstClr val="black"/>
                          </a:solidFill>
                          <a:latin typeface="Verdana" pitchFamily="34" charset="0"/>
                        </a:rPr>
                        <a:t>.</a:t>
                      </a:r>
                      <a:r>
                        <a:rPr lang="ja-JP" altLang="en-US" sz="900" dirty="0" smtClean="0">
                          <a:solidFill>
                            <a:prstClr val="black"/>
                          </a:solidFill>
                          <a:latin typeface="Verdana" pitchFamily="34" charset="0"/>
                        </a:rPr>
                        <a:t>　</a:t>
                      </a:r>
                      <a:r>
                        <a:rPr lang="en-US" altLang="ja-JP" sz="900" dirty="0" smtClean="0">
                          <a:solidFill>
                            <a:prstClr val="black"/>
                          </a:solidFill>
                          <a:latin typeface="Verdana" pitchFamily="34" charset="0"/>
                        </a:rPr>
                        <a:t>.</a:t>
                      </a:r>
                      <a:endParaRPr lang="ja-JP" altLang="en-US" sz="1050" dirty="0" smtClean="0">
                        <a:solidFill>
                          <a:prstClr val="black"/>
                        </a:solidFill>
                        <a:latin typeface="Verdana" pitchFamily="34" charset="0"/>
                      </a:endParaRPr>
                    </a:p>
                  </a:txBody>
                  <a:tcPr marL="91435" marR="91435" marT="45414" marB="45414"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38" name="Group 271"/>
          <p:cNvGraphicFramePr>
            <a:graphicFrameLocks noGrp="1"/>
          </p:cNvGraphicFramePr>
          <p:nvPr>
            <p:extLst>
              <p:ext uri="{D42A27DB-BD31-4B8C-83A1-F6EECF244321}">
                <p14:modId xmlns:p14="http://schemas.microsoft.com/office/powerpoint/2010/main" val="698177770"/>
              </p:ext>
            </p:extLst>
          </p:nvPr>
        </p:nvGraphicFramePr>
        <p:xfrm>
          <a:off x="2986088" y="1111250"/>
          <a:ext cx="6003925" cy="5630117"/>
        </p:xfrm>
        <a:graphic>
          <a:graphicData uri="http://schemas.openxmlformats.org/drawingml/2006/table">
            <a:tbl>
              <a:tblPr/>
              <a:tblGrid>
                <a:gridCol w="2539334">
                  <a:extLst>
                    <a:ext uri="{9D8B030D-6E8A-4147-A177-3AD203B41FA5}">
                      <a16:colId xmlns:a16="http://schemas.microsoft.com/office/drawing/2014/main" val="20000"/>
                    </a:ext>
                  </a:extLst>
                </a:gridCol>
                <a:gridCol w="3464591">
                  <a:extLst>
                    <a:ext uri="{9D8B030D-6E8A-4147-A177-3AD203B41FA5}">
                      <a16:colId xmlns:a16="http://schemas.microsoft.com/office/drawing/2014/main" val="20001"/>
                    </a:ext>
                  </a:extLst>
                </a:gridCol>
              </a:tblGrid>
              <a:tr h="419697">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200" b="1" i="0" u="none" strike="noStrike" cap="none" normalizeH="0" baseline="0" dirty="0">
                          <a:ln>
                            <a:noFill/>
                          </a:ln>
                          <a:solidFill>
                            <a:srgbClr val="000000"/>
                          </a:solidFill>
                          <a:effectLst/>
                          <a:latin typeface="ＭＳ Ｐゴシック" charset="-128"/>
                          <a:ea typeface="ＭＳ Ｐゴシック" charset="-128"/>
                        </a:rPr>
                        <a:t>　　</a:t>
                      </a:r>
                      <a:r>
                        <a:rPr kumimoji="0" lang="ja-JP" altLang="en-US" sz="1000" b="1" i="0" u="none" strike="noStrike" kern="1200" cap="none" normalizeH="0" baseline="0" dirty="0">
                          <a:ln>
                            <a:noFill/>
                          </a:ln>
                          <a:solidFill>
                            <a:srgbClr val="000000"/>
                          </a:solidFill>
                          <a:effectLst/>
                          <a:latin typeface="ＭＳ Ｐゴシック" charset="-128"/>
                          <a:ea typeface="ＭＳ Ｐゴシック" charset="-128"/>
                          <a:cs typeface="+mn-cs"/>
                        </a:rPr>
                        <a:t>　</a:t>
                      </a:r>
                      <a:r>
                        <a:rPr kumimoji="0" lang="ja-JP" altLang="en-US" sz="1000" b="1" i="0" u="none" strike="noStrike" kern="1200" cap="none" normalizeH="0" baseline="0" dirty="0" smtClean="0">
                          <a:ln>
                            <a:noFill/>
                          </a:ln>
                          <a:solidFill>
                            <a:srgbClr val="000000"/>
                          </a:solidFill>
                          <a:effectLst/>
                          <a:latin typeface="ＭＳ Ｐゴシック" charset="-128"/>
                          <a:ea typeface="ＭＳ Ｐゴシック" charset="-128"/>
                          <a:cs typeface="+mn-cs"/>
                        </a:rPr>
                        <a:t>　資質・能力につながる活動の要点</a:t>
                      </a:r>
                      <a:endParaRPr kumimoji="0" lang="en-US" altLang="ja-JP" sz="1000" b="1" i="0" u="none" strike="noStrike" kern="1200" cap="none" normalizeH="0" baseline="0" dirty="0" smtClean="0">
                        <a:ln>
                          <a:noFill/>
                        </a:ln>
                        <a:solidFill>
                          <a:srgbClr val="000000"/>
                        </a:solidFill>
                        <a:effectLst/>
                        <a:latin typeface="ＭＳ Ｐゴシック" charset="-128"/>
                        <a:ea typeface="ＭＳ Ｐゴシック" charset="-128"/>
                        <a:cs typeface="+mn-cs"/>
                      </a:endParaRPr>
                    </a:p>
                  </a:txBody>
                  <a:tcPr marL="91471" marR="91471" marT="45590" marB="4559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200" b="1" i="0" u="none" strike="noStrike" cap="none" normalizeH="0" baseline="0" dirty="0">
                          <a:ln>
                            <a:noFill/>
                          </a:ln>
                          <a:solidFill>
                            <a:srgbClr val="000000"/>
                          </a:solidFill>
                          <a:effectLst/>
                          <a:latin typeface="ＭＳ Ｐゴシック" charset="-128"/>
                          <a:ea typeface="ＭＳ Ｐゴシック" charset="-128"/>
                          <a:cs typeface="Times New Roman" pitchFamily="18" charset="0"/>
                        </a:rPr>
                        <a:t>　　　</a:t>
                      </a:r>
                      <a:r>
                        <a:rPr kumimoji="0" lang="ja-JP" altLang="en-US" sz="1200" b="1" i="0" u="none" strike="noStrike" cap="none" normalizeH="0" baseline="0" dirty="0" smtClean="0">
                          <a:ln>
                            <a:noFill/>
                          </a:ln>
                          <a:solidFill>
                            <a:srgbClr val="000000"/>
                          </a:solidFill>
                          <a:effectLst/>
                          <a:latin typeface="ＭＳ Ｐゴシック" charset="-128"/>
                          <a:ea typeface="ＭＳ Ｐゴシック" charset="-128"/>
                          <a:cs typeface="Times New Roman" pitchFamily="18" charset="0"/>
                        </a:rPr>
                        <a:t>　</a:t>
                      </a:r>
                      <a:r>
                        <a:rPr kumimoji="0" lang="ja-JP" altLang="en-US" sz="1000" b="1" i="0" u="none" strike="noStrike" cap="none" normalizeH="0" baseline="0" dirty="0" smtClean="0">
                          <a:ln>
                            <a:noFill/>
                          </a:ln>
                          <a:solidFill>
                            <a:srgbClr val="000000"/>
                          </a:solidFill>
                          <a:effectLst/>
                          <a:latin typeface="ＭＳ Ｐゴシック" charset="-128"/>
                          <a:ea typeface="ＭＳ Ｐゴシック" charset="-128"/>
                          <a:cs typeface="Times New Roman" pitchFamily="18" charset="0"/>
                        </a:rPr>
                        <a:t>活動内容</a:t>
                      </a:r>
                      <a:endParaRPr kumimoji="0" lang="ja-JP" altLang="en-US" sz="1000" b="1" i="0" u="none" strike="noStrike" cap="none" normalizeH="0" baseline="0" dirty="0">
                        <a:ln>
                          <a:noFill/>
                        </a:ln>
                        <a:solidFill>
                          <a:srgbClr val="FF0000"/>
                        </a:solidFill>
                        <a:effectLst/>
                        <a:latin typeface="ＭＳ Ｐゴシック" charset="-128"/>
                        <a:ea typeface="ＭＳ Ｐゴシック" charset="-128"/>
                        <a:cs typeface="Times New Roman" pitchFamily="18" charset="0"/>
                      </a:endParaRPr>
                    </a:p>
                  </a:txBody>
                  <a:tcPr marL="91471" marR="91471" marT="45590" marB="4559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1409727">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ja-JP" altLang="ja-JP" sz="1100" kern="100" dirty="0" smtClean="0">
                        <a:effectLst/>
                        <a:latin typeface="ＭＳ Ｐゴシック" panose="020B0600070205080204" pitchFamily="50" charset="-128"/>
                        <a:ea typeface="+mn-ea"/>
                        <a:cs typeface="Times New Roman"/>
                      </a:endParaRPr>
                    </a:p>
                  </a:txBody>
                  <a:tcPr marL="91471" marR="91471" marT="45590" marB="45590"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1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91471" marR="91471" marT="45590" marB="45590"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60964">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Calibri" pitchFamily="34" charset="0"/>
                          <a:ea typeface="ＭＳ Ｐゴシック" charset="-128"/>
                        </a:rPr>
                        <a:t>　　　　　　</a:t>
                      </a:r>
                      <a:r>
                        <a:rPr kumimoji="1" lang="ja-JP" altLang="en-US" sz="1000" b="1" i="0" u="none" strike="noStrike" cap="none" normalizeH="0" baseline="0" dirty="0" smtClean="0">
                          <a:ln>
                            <a:noFill/>
                          </a:ln>
                          <a:solidFill>
                            <a:schemeClr val="tx1"/>
                          </a:solidFill>
                          <a:effectLst/>
                          <a:latin typeface="Calibri" pitchFamily="34" charset="0"/>
                          <a:ea typeface="ＭＳ Ｐゴシック" charset="-128"/>
                        </a:rPr>
                        <a:t>授業づくりの要点</a:t>
                      </a:r>
                    </a:p>
                  </a:txBody>
                  <a:tcPr marL="91471" marR="91471" marT="45590" marB="4559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h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000" b="0" i="0" u="none" strike="noStrike" cap="none" normalizeH="0" baseline="0" dirty="0" smtClean="0">
                        <a:ln>
                          <a:noFill/>
                        </a:ln>
                        <a:solidFill>
                          <a:schemeClr val="tx1"/>
                        </a:solidFill>
                        <a:effectLst/>
                        <a:latin typeface="Calibri" pitchFamily="34" charset="0"/>
                        <a:ea typeface="ＭＳ Ｐゴシック" charset="-128"/>
                      </a:endParaRPr>
                    </a:p>
                  </a:txBody>
                  <a:tcPr marL="91476" marR="91476" marT="45582" marB="45582"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539729">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Calibri" pitchFamily="34" charset="0"/>
                          <a:ea typeface="ＭＳ Ｐゴシック" charset="-128"/>
                        </a:rPr>
                        <a:t>　　　　　　　　　　　　　　　　　　</a:t>
                      </a: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txBody>
                  <a:tcPr marL="91471" marR="91471" marT="45590" marB="4559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000" b="0" i="0" u="none" strike="noStrike" cap="none" normalizeH="0" baseline="0" dirty="0" smtClean="0">
                        <a:ln>
                          <a:noFill/>
                        </a:ln>
                        <a:solidFill>
                          <a:schemeClr val="tx1"/>
                        </a:solidFill>
                        <a:effectLst/>
                        <a:latin typeface="Calibri" pitchFamily="34" charset="0"/>
                        <a:ea typeface="ＭＳ Ｐゴシック" charset="-128"/>
                      </a:endParaRPr>
                    </a:p>
                  </a:txBody>
                  <a:tcPr marL="91476" marR="91476" marT="45582" marB="45582"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37" name="Group 165"/>
          <p:cNvGraphicFramePr>
            <a:graphicFrameLocks noGrp="1"/>
          </p:cNvGraphicFramePr>
          <p:nvPr>
            <p:extLst>
              <p:ext uri="{D42A27DB-BD31-4B8C-83A1-F6EECF244321}">
                <p14:modId xmlns:p14="http://schemas.microsoft.com/office/powerpoint/2010/main" val="3305286137"/>
              </p:ext>
            </p:extLst>
          </p:nvPr>
        </p:nvGraphicFramePr>
        <p:xfrm>
          <a:off x="142876" y="1111250"/>
          <a:ext cx="2786063" cy="3082784"/>
        </p:xfrm>
        <a:graphic>
          <a:graphicData uri="http://schemas.openxmlformats.org/drawingml/2006/table">
            <a:tbl>
              <a:tblPr bandCol="1"/>
              <a:tblGrid>
                <a:gridCol w="123905">
                  <a:extLst>
                    <a:ext uri="{9D8B030D-6E8A-4147-A177-3AD203B41FA5}">
                      <a16:colId xmlns:a16="http://schemas.microsoft.com/office/drawing/2014/main" val="20000"/>
                    </a:ext>
                  </a:extLst>
                </a:gridCol>
                <a:gridCol w="218784">
                  <a:extLst>
                    <a:ext uri="{9D8B030D-6E8A-4147-A177-3AD203B41FA5}">
                      <a16:colId xmlns:a16="http://schemas.microsoft.com/office/drawing/2014/main" val="20001"/>
                    </a:ext>
                  </a:extLst>
                </a:gridCol>
                <a:gridCol w="270011">
                  <a:extLst>
                    <a:ext uri="{9D8B030D-6E8A-4147-A177-3AD203B41FA5}">
                      <a16:colId xmlns:a16="http://schemas.microsoft.com/office/drawing/2014/main" val="20003"/>
                    </a:ext>
                  </a:extLst>
                </a:gridCol>
                <a:gridCol w="360040">
                  <a:extLst>
                    <a:ext uri="{9D8B030D-6E8A-4147-A177-3AD203B41FA5}">
                      <a16:colId xmlns:a16="http://schemas.microsoft.com/office/drawing/2014/main" val="2057744020"/>
                    </a:ext>
                  </a:extLst>
                </a:gridCol>
                <a:gridCol w="135390">
                  <a:extLst>
                    <a:ext uri="{9D8B030D-6E8A-4147-A177-3AD203B41FA5}">
                      <a16:colId xmlns:a16="http://schemas.microsoft.com/office/drawing/2014/main" val="2630787744"/>
                    </a:ext>
                  </a:extLst>
                </a:gridCol>
                <a:gridCol w="140086">
                  <a:extLst>
                    <a:ext uri="{9D8B030D-6E8A-4147-A177-3AD203B41FA5}">
                      <a16:colId xmlns:a16="http://schemas.microsoft.com/office/drawing/2014/main" val="1009388774"/>
                    </a:ext>
                  </a:extLst>
                </a:gridCol>
                <a:gridCol w="228580">
                  <a:extLst>
                    <a:ext uri="{9D8B030D-6E8A-4147-A177-3AD203B41FA5}">
                      <a16:colId xmlns:a16="http://schemas.microsoft.com/office/drawing/2014/main" val="1542799877"/>
                    </a:ext>
                  </a:extLst>
                </a:gridCol>
                <a:gridCol w="396775">
                  <a:extLst>
                    <a:ext uri="{9D8B030D-6E8A-4147-A177-3AD203B41FA5}">
                      <a16:colId xmlns:a16="http://schemas.microsoft.com/office/drawing/2014/main" val="20007"/>
                    </a:ext>
                  </a:extLst>
                </a:gridCol>
                <a:gridCol w="143568">
                  <a:extLst>
                    <a:ext uri="{9D8B030D-6E8A-4147-A177-3AD203B41FA5}">
                      <a16:colId xmlns:a16="http://schemas.microsoft.com/office/drawing/2014/main" val="3327639356"/>
                    </a:ext>
                  </a:extLst>
                </a:gridCol>
                <a:gridCol w="251745">
                  <a:extLst>
                    <a:ext uri="{9D8B030D-6E8A-4147-A177-3AD203B41FA5}">
                      <a16:colId xmlns:a16="http://schemas.microsoft.com/office/drawing/2014/main" val="894726247"/>
                    </a:ext>
                  </a:extLst>
                </a:gridCol>
                <a:gridCol w="517179">
                  <a:extLst>
                    <a:ext uri="{9D8B030D-6E8A-4147-A177-3AD203B41FA5}">
                      <a16:colId xmlns:a16="http://schemas.microsoft.com/office/drawing/2014/main" val="936674123"/>
                    </a:ext>
                  </a:extLst>
                </a:gridCol>
              </a:tblGrid>
              <a:tr h="266127">
                <a:tc gridSpan="1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100" b="1" i="0" u="none" strike="noStrike" cap="none" normalizeH="0" baseline="0" dirty="0" smtClean="0">
                          <a:ln>
                            <a:noFill/>
                          </a:ln>
                          <a:solidFill>
                            <a:srgbClr val="000000"/>
                          </a:solidFill>
                          <a:effectLst/>
                          <a:latin typeface="ＭＳ Ｐゴシック" charset="-128"/>
                          <a:ea typeface="ＭＳ Ｐゴシック" charset="-128"/>
                        </a:rPr>
                        <a:t>高校美術</a:t>
                      </a:r>
                      <a:r>
                        <a:rPr kumimoji="0" lang="en-US" altLang="ja-JP" sz="1100" b="1" i="0" u="none" strike="noStrike" cap="none" normalizeH="0" baseline="0" dirty="0" smtClean="0">
                          <a:ln>
                            <a:noFill/>
                          </a:ln>
                          <a:solidFill>
                            <a:srgbClr val="000000"/>
                          </a:solidFill>
                          <a:effectLst/>
                          <a:latin typeface="ＭＳ Ｐゴシック" charset="-128"/>
                          <a:ea typeface="ＭＳ Ｐゴシック" charset="-128"/>
                        </a:rPr>
                        <a:t>Ⅲ</a:t>
                      </a:r>
                      <a:r>
                        <a:rPr kumimoji="0" lang="ja-JP" altLang="en-US" sz="1100" b="1" i="0" u="none" strike="noStrike" cap="none" normalizeH="0" baseline="0" dirty="0" smtClean="0">
                          <a:ln>
                            <a:noFill/>
                          </a:ln>
                          <a:solidFill>
                            <a:srgbClr val="000000"/>
                          </a:solidFill>
                          <a:effectLst/>
                          <a:latin typeface="ＭＳ Ｐゴシック" charset="-128"/>
                          <a:ea typeface="ＭＳ Ｐゴシック" charset="-128"/>
                        </a:rPr>
                        <a:t>の指導項目</a:t>
                      </a:r>
                      <a:endParaRPr kumimoji="0" lang="ja-JP" altLang="en-US" sz="1000" b="1" i="0" u="none" strike="noStrike" cap="none" normalizeH="0" baseline="0" dirty="0" smtClean="0">
                        <a:ln>
                          <a:noFill/>
                        </a:ln>
                        <a:solidFill>
                          <a:srgbClr val="000000"/>
                        </a:solidFill>
                        <a:effectLst/>
                        <a:latin typeface="ＭＳ Ｐゴシック" charset="-128"/>
                        <a:ea typeface="ＭＳ Ｐゴシック" charset="-128"/>
                      </a:endParaRPr>
                    </a:p>
                  </a:txBody>
                  <a:tcPr marL="91471" marR="91471"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86602">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 altLang="en-US" sz="800" b="0" i="0" u="none" strike="noStrike" cap="none" normalizeH="0" baseline="0" dirty="0" smtClean="0">
                          <a:ln>
                            <a:noFill/>
                          </a:ln>
                          <a:solidFill>
                            <a:schemeClr val="tx1"/>
                          </a:solidFill>
                          <a:effectLst/>
                          <a:latin typeface="Calibri" pitchFamily="34" charset="0"/>
                          <a:ea typeface="ＭＳ Ｐゴシック" charset="-128"/>
                        </a:rPr>
                        <a:t>知識</a:t>
                      </a:r>
                      <a:endParaRPr kumimoji="1" lang="en-US" altLang="ja" sz="8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600" b="0" i="0" u="none" strike="noStrike" cap="none" normalizeH="0" baseline="0" dirty="0" smtClean="0">
                          <a:ln>
                            <a:noFill/>
                          </a:ln>
                          <a:solidFill>
                            <a:schemeClr val="tx1"/>
                          </a:solidFill>
                          <a:effectLst/>
                          <a:latin typeface="Calibri" pitchFamily="34" charset="0"/>
                          <a:ea typeface="ＭＳ Ｐゴシック" charset="-128"/>
                        </a:rPr>
                        <a:t>〔</a:t>
                      </a:r>
                      <a:r>
                        <a:rPr kumimoji="1" lang="ja-JP" altLang="en-US" sz="600" b="0" i="0" u="none" strike="noStrike" cap="none" normalizeH="0" baseline="0" dirty="0" smtClean="0">
                          <a:ln>
                            <a:noFill/>
                          </a:ln>
                          <a:solidFill>
                            <a:schemeClr val="tx1"/>
                          </a:solidFill>
                          <a:effectLst/>
                          <a:latin typeface="Calibri" pitchFamily="34" charset="0"/>
                          <a:ea typeface="ＭＳ Ｐゴシック" charset="-128"/>
                        </a:rPr>
                        <a:t>共通事項</a:t>
                      </a:r>
                      <a:r>
                        <a:rPr kumimoji="1" lang="en-US" altLang="ja-JP" sz="600" b="0" i="0" u="none" strike="noStrike" cap="none" normalizeH="0" baseline="0" dirty="0" smtClean="0">
                          <a:ln>
                            <a:noFill/>
                          </a:ln>
                          <a:solidFill>
                            <a:schemeClr val="tx1"/>
                          </a:solidFill>
                          <a:effectLst/>
                          <a:latin typeface="Calibri" pitchFamily="34" charset="0"/>
                          <a:ea typeface="ＭＳ Ｐゴシック" charset="-128"/>
                        </a:rPr>
                        <a:t>〕</a:t>
                      </a:r>
                      <a:endParaRPr kumimoji="1" lang="en-US" altLang="ja" sz="600" b="0" i="0" u="none" strike="noStrike" cap="none" normalizeH="0" baseline="0" dirty="0">
                        <a:ln>
                          <a:noFill/>
                        </a:ln>
                        <a:solidFill>
                          <a:schemeClr val="tx1"/>
                        </a:solidFill>
                        <a:effectLst/>
                        <a:latin typeface="Calibri" pitchFamily="34" charset="0"/>
                        <a:ea typeface="ＭＳ Ｐゴシック" charset="-128"/>
                      </a:endParaRPr>
                    </a:p>
                  </a:txBody>
                  <a:tcPr marL="0" marR="0" marT="7200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endParaRPr>
                    </a:p>
                  </a:txBody>
                  <a:tcPr marL="0" marR="0" marT="7199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ts val="6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mn-cs"/>
                        </a:rPr>
                        <a:t>造形の要素の働き</a:t>
                      </a: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3">
                  <a:txBody>
                    <a:bodyPr/>
                    <a:lstStyle/>
                    <a:p>
                      <a:pPr marL="0" marR="0" lvl="0" indent="0" algn="ctr" defTabSz="914400" rtl="0" eaLnBrk="0" fontAlgn="base" latinLnBrk="0" hangingPunct="0">
                        <a:lnSpc>
                          <a:spcPts val="800"/>
                        </a:lnSpc>
                        <a:spcBef>
                          <a:spcPct val="0"/>
                        </a:spcBef>
                        <a:spcAft>
                          <a:spcPct val="0"/>
                        </a:spcAft>
                        <a:buClrTx/>
                        <a:buSzTx/>
                        <a:buFontTx/>
                        <a:buNone/>
                        <a:tabLst/>
                        <a:defRPr/>
                      </a:pPr>
                      <a:r>
                        <a:rPr kumimoji="1" lang="ja-JP" altLang="en-US" sz="8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全体の</a:t>
                      </a:r>
                      <a:endParaRPr kumimoji="1" lang="en-US" altLang="ja-JP" sz="8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endParaRPr>
                    </a:p>
                    <a:p>
                      <a:pPr marL="0" marR="0" lvl="0" indent="0" algn="ctr" defTabSz="914400" rtl="0" eaLnBrk="0" fontAlgn="base" latinLnBrk="0" hangingPunct="0">
                        <a:lnSpc>
                          <a:spcPts val="800"/>
                        </a:lnSpc>
                        <a:spcBef>
                          <a:spcPct val="0"/>
                        </a:spcBef>
                        <a:spcAft>
                          <a:spcPct val="0"/>
                        </a:spcAft>
                        <a:buClrTx/>
                        <a:buSzTx/>
                        <a:buFontTx/>
                        <a:buNone/>
                        <a:tabLst/>
                        <a:defRPr/>
                      </a:pPr>
                      <a:r>
                        <a:rPr kumimoji="1" lang="ja-JP" altLang="en-US" sz="8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イメージ</a:t>
                      </a:r>
                      <a:endParaRPr kumimoji="1" lang="en-US" altLang="ja-JP" sz="8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endParaRP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0" fontAlgn="base" latinLnBrk="0" hangingPunct="0">
                        <a:lnSpc>
                          <a:spcPts val="800"/>
                        </a:lnSpc>
                        <a:spcBef>
                          <a:spcPct val="0"/>
                        </a:spcBef>
                        <a:spcAft>
                          <a:spcPct val="0"/>
                        </a:spcAft>
                        <a:buClrTx/>
                        <a:buSzTx/>
                        <a:buFontTx/>
                        <a:buNone/>
                        <a:tabLst/>
                        <a:defRPr/>
                      </a:pPr>
                      <a:endParaRPr kumimoji="1" lang="en-US" altLang="ja-JP" sz="8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endParaRP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0" fontAlgn="base" latinLnBrk="0" hangingPunct="0">
                        <a:lnSpc>
                          <a:spcPts val="600"/>
                        </a:lnSpc>
                        <a:spcBef>
                          <a:spcPct val="0"/>
                        </a:spcBef>
                        <a:spcAft>
                          <a:spcPct val="0"/>
                        </a:spcAft>
                        <a:buClrTx/>
                        <a:buSzTx/>
                        <a:buFontTx/>
                        <a:buNone/>
                        <a:tabLst/>
                        <a:defRPr/>
                      </a:pPr>
                      <a:r>
                        <a:rPr kumimoji="1" lang="ja-JP" altLang="en-US" sz="8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作風</a:t>
                      </a:r>
                      <a:endParaRPr kumimoji="1" lang="en-US" altLang="ja-JP" sz="8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endParaRP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ts val="600"/>
                        </a:lnSpc>
                        <a:spcBef>
                          <a:spcPct val="0"/>
                        </a:spcBef>
                        <a:spcAft>
                          <a:spcPct val="0"/>
                        </a:spcAft>
                        <a:buClrTx/>
                        <a:buSzTx/>
                        <a:buFontTx/>
                        <a:buNone/>
                        <a:tabLst/>
                        <a:defRPr/>
                      </a:pPr>
                      <a:r>
                        <a:rPr kumimoji="1" lang="ja-JP" altLang="en-US" sz="8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様式</a:t>
                      </a:r>
                      <a:endParaRPr kumimoji="1" lang="en-US" altLang="ja-JP" sz="8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endParaRP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0" fontAlgn="base" latinLnBrk="0" hangingPunct="0">
                        <a:lnSpc>
                          <a:spcPts val="600"/>
                        </a:lnSpc>
                        <a:spcBef>
                          <a:spcPct val="0"/>
                        </a:spcBef>
                        <a:spcAft>
                          <a:spcPct val="0"/>
                        </a:spcAft>
                        <a:buClrTx/>
                        <a:buSzTx/>
                        <a:buFontTx/>
                        <a:buNone/>
                        <a:tabLst/>
                        <a:defRPr/>
                      </a:pPr>
                      <a:endParaRPr kumimoji="1" lang="en-US" altLang="ja-JP" sz="8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endParaRP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その他</a:t>
                      </a:r>
                      <a:endParaRPr kumimoji="1" lang="en-US" altLang="ja-JP" sz="800" b="0" i="0" u="none" strike="noStrike" cap="none" normalizeH="0" baseline="0" dirty="0" smtClean="0">
                        <a:ln>
                          <a:noFill/>
                        </a:ln>
                        <a:solidFill>
                          <a:schemeClr val="tx1"/>
                        </a:solidFill>
                        <a:effectLst/>
                        <a:latin typeface="ＭＳ Ｐゴシック" panose="020B0600070205080204" pitchFamily="50" charset="-128"/>
                        <a:ea typeface="+mn-ea"/>
                      </a:endParaRPr>
                    </a:p>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　　　　）</a:t>
                      </a:r>
                      <a:endParaRPr kumimoji="1" lang="ja-JP" altLang="en-US" sz="800" dirty="0" smtClean="0"/>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24861">
                <a:tc gridSpan="2">
                  <a:txBody>
                    <a:bodyPr/>
                    <a:lstStyle/>
                    <a:p>
                      <a:pPr marL="0" marR="0" lvl="0" indent="0" algn="l" defTabSz="914400" rtl="0" eaLnBrk="0" fontAlgn="base" latinLnBrk="0" hangingPunct="0">
                        <a:lnSpc>
                          <a:spcPts val="500"/>
                        </a:lnSpc>
                        <a:spcBef>
                          <a:spcPct val="0"/>
                        </a:spcBef>
                        <a:spcAft>
                          <a:spcPct val="0"/>
                        </a:spcAft>
                        <a:buClrTx/>
                        <a:buSzTx/>
                        <a:buFontTx/>
                        <a:buNone/>
                        <a:tabLst/>
                      </a:pPr>
                      <a:r>
                        <a:rPr kumimoji="1" lang="ja-JP" altLang="en-US" sz="800" b="0" i="0" u="none" strike="noStrike" kern="1200" cap="none" normalizeH="0" baseline="0" dirty="0" smtClean="0">
                          <a:ln>
                            <a:noFill/>
                          </a:ln>
                          <a:solidFill>
                            <a:schemeClr val="tx1"/>
                          </a:solidFill>
                          <a:effectLst/>
                          <a:latin typeface="Calibri" pitchFamily="34" charset="0"/>
                          <a:ea typeface="ＭＳ Ｐゴシック" charset="-128"/>
                          <a:cs typeface="+mn-cs"/>
                        </a:rPr>
                        <a:t>技能</a:t>
                      </a:r>
                    </a:p>
                  </a:txBody>
                  <a:tcPr marL="0" marR="0" marT="7200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mn-ea"/>
                        <a:cs typeface="+mn-cs"/>
                      </a:endParaRPr>
                    </a:p>
                  </a:txBody>
                  <a:tcPr marL="0" marR="0" marT="72055" marB="0" anchor="ctr" horzOverflow="overflow">
                    <a:lnL w="12700" cap="flat" cmpd="sng" algn="ctr">
                      <a:solidFill>
                        <a:scrgbClr r="0" g="0" b="0"/>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p>
                      <a:pPr marL="0" marR="0" lvl="0" indent="0" algn="ctr" defTabSz="914400" rtl="0" eaLnBrk="0" fontAlgn="base" latinLnBrk="0" hangingPunct="0">
                        <a:lnSpc>
                          <a:spcPts val="6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mn-cs"/>
                        </a:rPr>
                        <a:t>表現方法を追求</a:t>
                      </a:r>
                    </a:p>
                  </a:txBody>
                  <a:tcPr marL="0" marR="0" marT="7206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0" marR="0" lvl="0" indent="0" algn="ctr" defTabSz="914400" rtl="0" eaLnBrk="1" fontAlgn="auto" latinLnBrk="0" hangingPunct="1">
                        <a:lnSpc>
                          <a:spcPts val="6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個性を生かして</a:t>
                      </a: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0">
                <a:tc rowSpan="6">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Calibri" pitchFamily="34" charset="0"/>
                          <a:ea typeface="ＭＳ Ｐゴシック" charset="-128"/>
                          <a:cs typeface="+mn-cs"/>
                        </a:rPr>
                        <a:t>思考力・判断力・表現力</a:t>
                      </a:r>
                      <a:endParaRPr kumimoji="1" lang="ja-JP" altLang="en-US" sz="800" b="0" i="0" u="none" strike="noStrike" kern="1200" cap="none" normalizeH="0" baseline="0" dirty="0">
                        <a:ln>
                          <a:noFill/>
                        </a:ln>
                        <a:solidFill>
                          <a:schemeClr val="tx1"/>
                        </a:solidFill>
                        <a:effectLst/>
                        <a:latin typeface="Calibri" pitchFamily="34" charset="0"/>
                        <a:ea typeface="ＭＳ Ｐゴシック" charset="-128"/>
                        <a:cs typeface="+mn-cs"/>
                      </a:endParaRPr>
                    </a:p>
                  </a:txBody>
                  <a:tcPr marL="0" marR="0" marT="7200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rowSpan="4">
                  <a:txBody>
                    <a:bodyPr/>
                    <a:lstStyle/>
                    <a:p>
                      <a:pPr marL="0" marR="0" lvl="0" indent="0" algn="ctr" defTabSz="914400" rtl="0" eaLnBrk="0" fontAlgn="base" latinLnBrk="0" hangingPunct="1">
                        <a:lnSpc>
                          <a:spcPct val="100000"/>
                        </a:lnSpc>
                        <a:spcBef>
                          <a:spcPct val="0"/>
                        </a:spcBef>
                        <a:spcAft>
                          <a:spcPct val="0"/>
                        </a:spcAft>
                        <a:buClrTx/>
                        <a:buSzPct val="100000"/>
                        <a:buFontTx/>
                        <a:buNone/>
                        <a:tabLst/>
                      </a:pPr>
                      <a:endParaRPr kumimoji="1" lang="en-US" altLang="ja-JP" sz="8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ctr" defTabSz="914400" rtl="0" eaLnBrk="0" fontAlgn="base" latinLnBrk="0" hangingPunct="1">
                        <a:lnSpc>
                          <a:spcPct val="100000"/>
                        </a:lnSpc>
                        <a:spcBef>
                          <a:spcPct val="0"/>
                        </a:spcBef>
                        <a:spcAft>
                          <a:spcPct val="0"/>
                        </a:spcAft>
                        <a:buClrTx/>
                        <a:buSzPct val="100000"/>
                        <a:buFontTx/>
                        <a:buNone/>
                        <a:tabLst/>
                      </a:pPr>
                      <a:endParaRPr kumimoji="1" lang="en-US" altLang="ja-JP" sz="8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ctr" defTabSz="914400" rtl="0" eaLnBrk="0" fontAlgn="base" latinLnBrk="0" hangingPunct="1">
                        <a:lnSpc>
                          <a:spcPct val="100000"/>
                        </a:lnSpc>
                        <a:spcBef>
                          <a:spcPct val="0"/>
                        </a:spcBef>
                        <a:spcAft>
                          <a:spcPct val="0"/>
                        </a:spcAft>
                        <a:buClrTx/>
                        <a:buSzPct val="100000"/>
                        <a:buFontTx/>
                        <a:buNone/>
                        <a:tabLst/>
                      </a:pPr>
                      <a:endParaRPr kumimoji="1" lang="en-US" altLang="ja-JP" sz="8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ctr" defTabSz="914400" rtl="0" eaLnBrk="0" fontAlgn="base" latinLnBrk="0" hangingPunct="1">
                        <a:lnSpc>
                          <a:spcPct val="100000"/>
                        </a:lnSpc>
                        <a:spcBef>
                          <a:spcPct val="0"/>
                        </a:spcBef>
                        <a:spcAft>
                          <a:spcPct val="0"/>
                        </a:spcAft>
                        <a:buClrTx/>
                        <a:buSzPct val="100000"/>
                        <a:buFontTx/>
                        <a:buNone/>
                        <a:tabLst/>
                      </a:pPr>
                      <a:endParaRPr kumimoji="1" lang="en-US" altLang="ja-JP" sz="8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ctr" defTabSz="914400" rtl="0" eaLnBrk="0" fontAlgn="base" latinLnBrk="0" hangingPunct="1">
                        <a:lnSpc>
                          <a:spcPct val="100000"/>
                        </a:lnSpc>
                        <a:spcBef>
                          <a:spcPct val="0"/>
                        </a:spcBef>
                        <a:spcAft>
                          <a:spcPct val="0"/>
                        </a:spcAft>
                        <a:buClrTx/>
                        <a:buSzPct val="100000"/>
                        <a:buFontTx/>
                        <a:buNone/>
                        <a:tabLst/>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表</a:t>
                      </a:r>
                      <a:endParaRPr kumimoji="1" lang="en-US" altLang="ja-JP" sz="8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ctr" defTabSz="914400" rtl="0" eaLnBrk="0" fontAlgn="base" latinLnBrk="0" hangingPunct="1">
                        <a:lnSpc>
                          <a:spcPct val="100000"/>
                        </a:lnSpc>
                        <a:spcBef>
                          <a:spcPct val="0"/>
                        </a:spcBef>
                        <a:spcAft>
                          <a:spcPct val="0"/>
                        </a:spcAft>
                        <a:buClrTx/>
                        <a:buSzPct val="100000"/>
                        <a:buFontTx/>
                        <a:buNone/>
                        <a:tabLst/>
                      </a:pPr>
                      <a:endParaRPr kumimoji="1" lang="en-US" altLang="ja-JP" sz="8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ctr" defTabSz="914400" rtl="0" eaLnBrk="0" fontAlgn="base" latinLnBrk="0" hangingPunct="1">
                        <a:lnSpc>
                          <a:spcPct val="100000"/>
                        </a:lnSpc>
                        <a:spcBef>
                          <a:spcPct val="0"/>
                        </a:spcBef>
                        <a:spcAft>
                          <a:spcPct val="0"/>
                        </a:spcAft>
                        <a:buClrTx/>
                        <a:buSzPct val="100000"/>
                        <a:buFontTx/>
                        <a:buNone/>
                        <a:tabLst/>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現</a:t>
                      </a:r>
                      <a:endParaRPr kumimoji="1" lang="ja-JP" altLang="en-US" sz="800" dirty="0" smtClean="0">
                        <a:solidFill>
                          <a:schemeClr val="tx1"/>
                        </a:solidFill>
                        <a:latin typeface="ＭＳ Ｐゴシック" panose="020B0600070205080204" pitchFamily="50" charset="-128"/>
                        <a:ea typeface="ＭＳ Ｐゴシック" panose="020B0600070205080204" pitchFamily="50" charset="-128"/>
                      </a:endParaRP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2"/>
                    </a:solidFill>
                  </a:tcPr>
                </a:tc>
                <a:tc gridSpan="9">
                  <a:txBody>
                    <a:bodyPr/>
                    <a:lstStyle/>
                    <a:p>
                      <a:pPr marL="0" marR="0" lvl="0" indent="0" algn="ctr" defTabSz="914400" rtl="0" eaLnBrk="1" fontAlgn="auto" latinLnBrk="0" hangingPunct="1">
                        <a:lnSpc>
                          <a:spcPts val="700"/>
                        </a:lnSpc>
                        <a:spcBef>
                          <a:spcPts val="0"/>
                        </a:spcBef>
                        <a:spcAft>
                          <a:spcPts val="0"/>
                        </a:spcAft>
                        <a:buClrTx/>
                        <a:buSzTx/>
                        <a:buFontTx/>
                        <a:buNone/>
                        <a:tabLst/>
                        <a:defRPr/>
                      </a:pPr>
                      <a:r>
                        <a:rPr lang="ja-JP" altLang="en-US" sz="800" dirty="0" smtClean="0"/>
                        <a:t>独創的な主題</a:t>
                      </a:r>
                      <a:endParaRPr lang="en-US" altLang="ja-JP" sz="800" dirty="0" smtClean="0"/>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ctr" defTabSz="914400" rtl="0" eaLnBrk="0" fontAlgn="base" latinLnBrk="0" hangingPunct="1">
                        <a:lnSpc>
                          <a:spcPct val="100000"/>
                        </a:lnSpc>
                        <a:spcBef>
                          <a:spcPct val="0"/>
                        </a:spcBef>
                        <a:spcAft>
                          <a:spcPct val="0"/>
                        </a:spcAft>
                        <a:buClrTx/>
                        <a:buSzPct val="100000"/>
                        <a:buFontTx/>
                        <a:buNone/>
                        <a:tabLst/>
                        <a:defRPr/>
                      </a:pPr>
                      <a:endPar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endParaRP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800" dirty="0" smtClean="0">
                        <a:solidFill>
                          <a:schemeClr val="tx1"/>
                        </a:solidFill>
                        <a:latin typeface="ＭＳ Ｐゴシック" panose="020B0600070205080204" pitchFamily="50" charset="-128"/>
                        <a:ea typeface="ＭＳ Ｐゴシック" panose="020B0600070205080204" pitchFamily="50" charset="-128"/>
                      </a:endParaRPr>
                    </a:p>
                  </a:txBody>
                  <a:tcPr marL="0" marR="0" marT="71995"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800" dirty="0" smtClean="0">
                        <a:solidFill>
                          <a:schemeClr val="tx1"/>
                        </a:solidFill>
                        <a:latin typeface="ＭＳ Ｐゴシック" panose="020B0600070205080204" pitchFamily="50" charset="-128"/>
                        <a:ea typeface="+mn-ea"/>
                      </a:endParaRP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401760">
                <a:tc vMerge="1">
                  <a:txBody>
                    <a:bodyPr/>
                    <a:lstStyle/>
                    <a:p>
                      <a:endParaRPr kumimoji="1" lang="ja-JP" altLang="en-US"/>
                    </a:p>
                  </a:txBody>
                  <a:tcPr/>
                </a:tc>
                <a:tc vMerge="1">
                  <a:txBody>
                    <a:bodyPr/>
                    <a:lstStyle/>
                    <a:p>
                      <a:endParaRPr kumimoji="1" lang="ja-JP" altLang="en-US"/>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自然や自己、</a:t>
                      </a:r>
                      <a:endParaRPr kumimoji="1" lang="en-US" altLang="ja-JP" sz="800" b="0" i="0" u="none" strike="noStrike" cap="none" normalizeH="0" baseline="0" dirty="0" smtClean="0">
                        <a:ln>
                          <a:noFill/>
                        </a:ln>
                        <a:solidFill>
                          <a:schemeClr val="tx1"/>
                        </a:solidFill>
                        <a:effectLst/>
                        <a:latin typeface="ＭＳ Ｐゴシック" panose="020B0600070205080204" pitchFamily="50" charset="-128"/>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社会などを</a:t>
                      </a:r>
                      <a:endParaRPr kumimoji="1" lang="en-US" altLang="ja-JP" sz="800" b="0" i="0" u="none" strike="noStrike" cap="none" normalizeH="0" baseline="0" dirty="0" smtClean="0">
                        <a:ln>
                          <a:noFill/>
                        </a:ln>
                        <a:solidFill>
                          <a:schemeClr val="tx1"/>
                        </a:solidFill>
                        <a:effectLst/>
                        <a:latin typeface="ＭＳ Ｐゴシック" panose="020B0600070205080204" pitchFamily="50" charset="-128"/>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深く見つめて</a:t>
                      </a:r>
                      <a:endParaRPr kumimoji="1" lang="ja-JP" altLang="en-US" sz="800" dirty="0"/>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ctr" defTabSz="914400" rtl="0" eaLnBrk="0" fontAlgn="base" latinLnBrk="0" hangingPunct="1">
                        <a:lnSpc>
                          <a:spcPct val="100000"/>
                        </a:lnSpc>
                        <a:spcBef>
                          <a:spcPct val="0"/>
                        </a:spcBef>
                        <a:spcAft>
                          <a:spcPct val="0"/>
                        </a:spcAft>
                        <a:buClrTx/>
                        <a:buSzPct val="100000"/>
                        <a:buFontTx/>
                        <a:buNone/>
                        <a:tabLst/>
                        <a:defRPr/>
                      </a:pPr>
                      <a:r>
                        <a:rPr kumimoji="1" lang="ja-JP" altLang="en-US" sz="800" dirty="0" smtClean="0">
                          <a:solidFill>
                            <a:schemeClr val="tx1"/>
                          </a:solidFill>
                          <a:latin typeface="ＭＳ Ｐゴシック" panose="020B0600070205080204" pitchFamily="50" charset="-128"/>
                          <a:ea typeface="+mn-ea"/>
                        </a:rPr>
                        <a:t>デザインの社会的な役割について考察して</a:t>
                      </a:r>
                      <a:endPar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endParaRP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800" dirty="0" smtClean="0">
                        <a:solidFill>
                          <a:schemeClr val="tx1"/>
                        </a:solidFill>
                        <a:latin typeface="ＭＳ Ｐゴシック" panose="020B0600070205080204" pitchFamily="50" charset="-128"/>
                        <a:ea typeface="ＭＳ Ｐゴシック" panose="020B0600070205080204" pitchFamily="50" charset="-128"/>
                      </a:endParaRPr>
                    </a:p>
                  </a:txBody>
                  <a:tcPr marL="0" marR="0" marT="71995" marB="0" horzOverflow="overflow"/>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dirty="0" smtClean="0">
                          <a:solidFill>
                            <a:schemeClr val="tx1"/>
                          </a:solidFill>
                          <a:latin typeface="ＭＳ Ｐゴシック" panose="020B0600070205080204" pitchFamily="50" charset="-128"/>
                          <a:ea typeface="+mn-ea"/>
                        </a:rPr>
                        <a:t>映像メディアの特性を生かして</a:t>
                      </a: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75332752"/>
                  </a:ext>
                </a:extLst>
              </a:tr>
              <a:tr h="151849">
                <a:tc vMerge="1">
                  <a:txBody>
                    <a:bodyPr/>
                    <a:lstStyle/>
                    <a:p>
                      <a:endParaRPr kumimoji="1" lang="ja-JP" altLang="en-US"/>
                    </a:p>
                  </a:txBody>
                  <a:tcPr/>
                </a:tc>
                <a:tc vMerge="1">
                  <a:txBody>
                    <a:bodyPr/>
                    <a:lstStyle/>
                    <a:p>
                      <a:pPr marL="0" marR="0" lvl="0" indent="0" algn="ctr" defTabSz="914400" rtl="0" eaLnBrk="0" fontAlgn="base" latinLnBrk="0" hangingPunct="1">
                        <a:lnSpc>
                          <a:spcPct val="100000"/>
                        </a:lnSpc>
                        <a:spcBef>
                          <a:spcPct val="0"/>
                        </a:spcBef>
                        <a:spcAft>
                          <a:spcPct val="0"/>
                        </a:spcAft>
                        <a:buClrTx/>
                        <a:buSzPct val="100000"/>
                        <a:buFontTx/>
                        <a:buNone/>
                        <a:tabLst/>
                      </a:pPr>
                      <a:endParaRPr kumimoji="1" lang="ja-JP" altLang="en-US" sz="800" dirty="0" smtClean="0">
                        <a:solidFill>
                          <a:schemeClr val="tx1"/>
                        </a:solidFill>
                        <a:latin typeface="ＭＳ Ｐゴシック" panose="020B0600070205080204" pitchFamily="50" charset="-128"/>
                        <a:ea typeface="ＭＳ Ｐゴシック" panose="020B0600070205080204" pitchFamily="50" charset="-128"/>
                      </a:endParaRPr>
                    </a:p>
                  </a:txBody>
                  <a:tcPr marL="0" marR="0" marT="71995"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gridSpan="9">
                  <a:txBody>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1" lang="ja-JP" altLang="en-US" sz="800" dirty="0" smtClean="0">
                          <a:solidFill>
                            <a:schemeClr val="tx1"/>
                          </a:solidFill>
                          <a:latin typeface="ＭＳ Ｐゴシック" panose="020B0600070205080204" pitchFamily="50" charset="-128"/>
                          <a:ea typeface="+mn-ea"/>
                        </a:rPr>
                        <a:t>個性を生かして</a:t>
                      </a:r>
                      <a:r>
                        <a:rPr lang="ja-JP" altLang="en-US" sz="800" dirty="0" smtClean="0"/>
                        <a:t>構想</a:t>
                      </a: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ctr" defTabSz="914400" rtl="0" eaLnBrk="0" fontAlgn="base" latinLnBrk="0" hangingPunct="1">
                        <a:lnSpc>
                          <a:spcPct val="100000"/>
                        </a:lnSpc>
                        <a:spcBef>
                          <a:spcPct val="0"/>
                        </a:spcBef>
                        <a:spcAft>
                          <a:spcPct val="0"/>
                        </a:spcAft>
                        <a:buClrTx/>
                        <a:buSzPct val="100000"/>
                        <a:buFontTx/>
                        <a:buNone/>
                        <a:tabLst/>
                        <a:defRPr/>
                      </a:pPr>
                      <a:endPar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endParaRP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800" dirty="0" smtClean="0">
                        <a:solidFill>
                          <a:schemeClr val="tx1"/>
                        </a:solidFill>
                        <a:latin typeface="ＭＳ Ｐゴシック" panose="020B0600070205080204" pitchFamily="50" charset="-128"/>
                        <a:ea typeface="+mn-ea"/>
                      </a:endParaRP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387234">
                <a:tc vMerge="1">
                  <a:txBody>
                    <a:bodyPr/>
                    <a:lstStyle/>
                    <a:p>
                      <a:endParaRPr kumimoji="1" lang="ja-JP" altLang="en-US"/>
                    </a:p>
                  </a:txBody>
                  <a:tcPr/>
                </a:tc>
                <a:tc vMerge="1">
                  <a:txBody>
                    <a:bodyPr/>
                    <a:lstStyle/>
                    <a:p>
                      <a:endParaRPr kumimoji="1" lang="ja-JP" altLang="en-US"/>
                    </a:p>
                  </a:txBody>
                  <a:tcPr/>
                </a:tc>
                <a:tc gridSpan="3">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dirty="0" smtClean="0"/>
                        <a:t>表現の可能性</a:t>
                      </a: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ctr" defTabSz="914400" rtl="0" eaLnBrk="0" fontAlgn="base" latinLnBrk="0" hangingPunct="1">
                        <a:lnSpc>
                          <a:spcPts val="800"/>
                        </a:lnSpc>
                        <a:spcBef>
                          <a:spcPct val="0"/>
                        </a:spcBef>
                        <a:spcAft>
                          <a:spcPct val="0"/>
                        </a:spcAft>
                        <a:buClrTx/>
                        <a:buSzPct val="100000"/>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rPr>
                        <a:t>社会的な役割</a:t>
                      </a: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ctr" defTabSz="914400" rtl="0" eaLnBrk="0" fontAlgn="base" latinLnBrk="0" hangingPunct="0">
                        <a:lnSpc>
                          <a:spcPts val="800"/>
                        </a:lnSpc>
                        <a:spcBef>
                          <a:spcPct val="0"/>
                        </a:spcBef>
                        <a:spcAft>
                          <a:spcPct val="0"/>
                        </a:spcAft>
                        <a:buClrTx/>
                        <a:buSzTx/>
                        <a:buFontTx/>
                        <a:buNone/>
                        <a:tabLst/>
                        <a:defRPr/>
                      </a:pPr>
                      <a:r>
                        <a:rPr kumimoji="1" lang="ja-JP" altLang="en-US" sz="800" dirty="0" smtClean="0">
                          <a:solidFill>
                            <a:schemeClr val="tx1"/>
                          </a:solidFill>
                          <a:latin typeface="ＭＳ Ｐゴシック" panose="020B0600070205080204" pitchFamily="50" charset="-128"/>
                          <a:ea typeface="+mn-ea"/>
                        </a:rPr>
                        <a:t>表現の</a:t>
                      </a:r>
                      <a:endParaRPr kumimoji="1" lang="en-US" altLang="ja-JP" sz="800" dirty="0" smtClean="0">
                        <a:solidFill>
                          <a:schemeClr val="tx1"/>
                        </a:solidFill>
                        <a:latin typeface="ＭＳ Ｐゴシック" panose="020B0600070205080204" pitchFamily="50" charset="-128"/>
                        <a:ea typeface="+mn-ea"/>
                      </a:endParaRPr>
                    </a:p>
                    <a:p>
                      <a:pPr marL="0" marR="0" lvl="0" indent="0" algn="ctr" defTabSz="914400" rtl="0" eaLnBrk="0" fontAlgn="base" latinLnBrk="0" hangingPunct="0">
                        <a:lnSpc>
                          <a:spcPts val="800"/>
                        </a:lnSpc>
                        <a:spcBef>
                          <a:spcPct val="0"/>
                        </a:spcBef>
                        <a:spcAft>
                          <a:spcPct val="0"/>
                        </a:spcAft>
                        <a:buClrTx/>
                        <a:buSzTx/>
                        <a:buFontTx/>
                        <a:buNone/>
                        <a:tabLst/>
                        <a:defRPr/>
                      </a:pPr>
                      <a:r>
                        <a:rPr kumimoji="1" lang="ja-JP" altLang="en-US" sz="800" dirty="0" smtClean="0">
                          <a:solidFill>
                            <a:schemeClr val="tx1"/>
                          </a:solidFill>
                          <a:latin typeface="ＭＳ Ｐゴシック" panose="020B0600070205080204" pitchFamily="50" charset="-128"/>
                          <a:ea typeface="+mn-ea"/>
                        </a:rPr>
                        <a:t>可能性や効果</a:t>
                      </a: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04226786"/>
                  </a:ext>
                </a:extLst>
              </a:tr>
              <a:tr h="144016">
                <a:tc vMerge="1">
                  <a:txBody>
                    <a:bodyPr/>
                    <a:lstStyle/>
                    <a:p>
                      <a:endParaRPr kumimoji="1" lang="ja-JP" altLang="en-US"/>
                    </a:p>
                  </a:txBody>
                  <a:tcPr/>
                </a:tc>
                <a:tc rowSpan="2">
                  <a:txBody>
                    <a:bodyPr/>
                    <a:lstStyle/>
                    <a:p>
                      <a:pPr marL="0" marR="0" lvl="0" indent="0" algn="ctr" defTabSz="914400" rtl="0" eaLnBrk="0" fontAlgn="base" latinLnBrk="0" hangingPunct="1">
                        <a:lnSpc>
                          <a:spcPct val="100000"/>
                        </a:lnSpc>
                        <a:spcBef>
                          <a:spcPct val="0"/>
                        </a:spcBef>
                        <a:spcAft>
                          <a:spcPct val="0"/>
                        </a:spcAft>
                        <a:buClrTx/>
                        <a:buSzPct val="100000"/>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鑑賞</a:t>
                      </a:r>
                      <a:endParaRPr kumimoji="1" lang="en-US" altLang="ja-JP" sz="800" b="0" i="0" u="none" strike="noStrike" cap="none" normalizeH="0" baseline="0" dirty="0" smtClean="0">
                        <a:ln>
                          <a:noFill/>
                        </a:ln>
                        <a:solidFill>
                          <a:schemeClr val="tx1"/>
                        </a:solidFill>
                        <a:effectLst/>
                        <a:latin typeface="ＭＳ Ｐゴシック" panose="020B0600070205080204" pitchFamily="50" charset="-128"/>
                        <a:ea typeface="+mn-ea"/>
                      </a:endParaRP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a:lnSpc>
                          <a:spcPts val="800"/>
                        </a:lnSpc>
                      </a:pPr>
                      <a:r>
                        <a:rPr lang="ja-JP" altLang="en-US" sz="800" dirty="0" smtClean="0"/>
                        <a:t>美術作品など</a:t>
                      </a:r>
                      <a:endParaRPr lang="ja-JP" altLang="en-US" sz="800" dirty="0"/>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2"/>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smtClean="0"/>
                        <a:t>作者の主張</a:t>
                      </a: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smtClean="0"/>
                        <a:t>作品と時代や社会との関り</a:t>
                      </a: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800" dirty="0" smtClean="0">
                        <a:solidFill>
                          <a:schemeClr val="tx1"/>
                        </a:solidFill>
                        <a:latin typeface="ＭＳ Ｐゴシック" panose="020B0600070205080204" pitchFamily="50" charset="-128"/>
                        <a:ea typeface="ＭＳ Ｐゴシック" panose="020B0600070205080204" pitchFamily="50" charset="-128"/>
                      </a:endParaRPr>
                    </a:p>
                  </a:txBody>
                  <a:tcPr marL="0" marR="0" marT="7199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その他</a:t>
                      </a:r>
                      <a:endParaRPr kumimoji="1" lang="en-US" altLang="ja-JP" sz="800" b="0" i="0" u="none" strike="noStrike" cap="none" normalizeH="0" baseline="0" dirty="0" smtClean="0">
                        <a:ln>
                          <a:noFill/>
                        </a:ln>
                        <a:solidFill>
                          <a:schemeClr val="tx1"/>
                        </a:solidFill>
                        <a:effectLst/>
                        <a:latin typeface="ＭＳ Ｐゴシック" panose="020B0600070205080204" pitchFamily="50" charset="-128"/>
                        <a:ea typeface="+mn-ea"/>
                      </a:endParaRPr>
                    </a:p>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　　　　　　　　）</a:t>
                      </a:r>
                      <a:endParaRPr kumimoji="1" lang="ja-JP" altLang="en-US" sz="800" dirty="0" smtClean="0"/>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0005"/>
                  </a:ext>
                </a:extLst>
              </a:tr>
              <a:tr h="483266">
                <a:tc vMerge="1">
                  <a:txBody>
                    <a:bodyPr/>
                    <a:lstStyle/>
                    <a:p>
                      <a:endParaRPr kumimoji="1" lang="ja-JP" altLang="en-US"/>
                    </a:p>
                  </a:txBody>
                  <a:tcPr/>
                </a:tc>
                <a:tc vMerge="1">
                  <a:txBody>
                    <a:bodyPr/>
                    <a:lstStyle/>
                    <a:p>
                      <a:pPr marL="0" marR="0" lvl="0" indent="0" algn="ctr" defTabSz="914400" rtl="0" eaLnBrk="0" fontAlgn="base" latinLnBrk="0" hangingPunct="1">
                        <a:lnSpc>
                          <a:spcPct val="100000"/>
                        </a:lnSpc>
                        <a:spcBef>
                          <a:spcPct val="0"/>
                        </a:spcBef>
                        <a:spcAft>
                          <a:spcPct val="0"/>
                        </a:spcAft>
                        <a:buClrTx/>
                        <a:buSzPct val="100000"/>
                        <a:buFontTx/>
                        <a:buNone/>
                        <a:tabLst/>
                        <a:defRPr/>
                      </a:pPr>
                      <a:endPar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endParaRPr>
                    </a:p>
                  </a:txBody>
                  <a:tcPr marL="0" marR="0" marT="7199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lnSpc>
                          <a:spcPts val="800"/>
                        </a:lnSpc>
                      </a:pPr>
                      <a:r>
                        <a:rPr kumimoji="1" lang="ja-JP" altLang="en-US" sz="800" dirty="0" smtClean="0"/>
                        <a:t>美術の</a:t>
                      </a:r>
                      <a:endParaRPr kumimoji="1" lang="en-US" altLang="ja-JP" sz="800" dirty="0" smtClean="0"/>
                    </a:p>
                    <a:p>
                      <a:pPr algn="ctr">
                        <a:lnSpc>
                          <a:spcPts val="800"/>
                        </a:lnSpc>
                      </a:pPr>
                      <a:r>
                        <a:rPr kumimoji="1" lang="ja-JP" altLang="en-US" sz="800" dirty="0" smtClean="0"/>
                        <a:t>働き</a:t>
                      </a:r>
                      <a:endParaRPr kumimoji="1" lang="en-US" altLang="ja-JP" sz="800" dirty="0" smtClean="0"/>
                    </a:p>
                    <a:p>
                      <a:pPr algn="ctr">
                        <a:lnSpc>
                          <a:spcPts val="800"/>
                        </a:lnSpc>
                      </a:pPr>
                      <a:r>
                        <a:rPr kumimoji="1" lang="ja-JP" altLang="en-US" sz="800" dirty="0" smtClean="0"/>
                        <a:t>・</a:t>
                      </a:r>
                      <a:endParaRPr kumimoji="1" lang="en-US" altLang="ja-JP" sz="800" dirty="0" smtClean="0"/>
                    </a:p>
                    <a:p>
                      <a:pPr algn="ctr">
                        <a:lnSpc>
                          <a:spcPts val="800"/>
                        </a:lnSpc>
                      </a:pPr>
                      <a:r>
                        <a:rPr kumimoji="1" lang="ja-JP" altLang="en-US" sz="800" dirty="0" smtClean="0"/>
                        <a:t>美術</a:t>
                      </a:r>
                      <a:endParaRPr kumimoji="1" lang="en-US" altLang="ja-JP" sz="800" dirty="0" smtClean="0"/>
                    </a:p>
                    <a:p>
                      <a:pPr algn="ctr">
                        <a:lnSpc>
                          <a:spcPts val="800"/>
                        </a:lnSpc>
                      </a:pPr>
                      <a:r>
                        <a:rPr kumimoji="1" lang="ja-JP" altLang="en-US" sz="800" dirty="0" smtClean="0"/>
                        <a:t>文化</a:t>
                      </a:r>
                      <a:endParaRPr kumimoji="1" lang="ja-JP" altLang="en-US" sz="800" dirty="0"/>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dirty="0" smtClean="0"/>
                        <a:t>伝統や文化の価値</a:t>
                      </a:r>
                      <a:endParaRPr kumimoji="1" lang="en-US" altLang="ja-JP" sz="800" dirty="0" smtClean="0"/>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dirty="0" smtClean="0"/>
                        <a:t>国際理解に果たす美術の役割</a:t>
                      </a: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dirty="0"/>
                    </a:p>
                  </a:txBody>
                  <a:tcPr marL="0" marR="0" marT="7199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dirty="0" smtClean="0"/>
                        <a:t>美術文化の</a:t>
                      </a:r>
                      <a:endParaRPr kumimoji="1" lang="en-US" altLang="ja-JP" sz="800" dirty="0" smtClean="0"/>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dirty="0" smtClean="0"/>
                        <a:t>継承、発展、創造することの意義</a:t>
                      </a: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0006"/>
                  </a:ext>
                </a:extLst>
              </a:tr>
            </a:tbl>
          </a:graphicData>
        </a:graphic>
      </p:graphicFrame>
      <p:graphicFrame>
        <p:nvGraphicFramePr>
          <p:cNvPr id="53" name="Group 315"/>
          <p:cNvGraphicFramePr>
            <a:graphicFrameLocks noGrp="1"/>
          </p:cNvGraphicFramePr>
          <p:nvPr>
            <p:extLst>
              <p:ext uri="{D42A27DB-BD31-4B8C-83A1-F6EECF244321}">
                <p14:modId xmlns:p14="http://schemas.microsoft.com/office/powerpoint/2010/main" val="1614473649"/>
              </p:ext>
            </p:extLst>
          </p:nvPr>
        </p:nvGraphicFramePr>
        <p:xfrm>
          <a:off x="117476" y="5383456"/>
          <a:ext cx="2811463" cy="1357911"/>
        </p:xfrm>
        <a:graphic>
          <a:graphicData uri="http://schemas.openxmlformats.org/drawingml/2006/table">
            <a:tbl>
              <a:tblPr/>
              <a:tblGrid>
                <a:gridCol w="2811463">
                  <a:extLst>
                    <a:ext uri="{9D8B030D-6E8A-4147-A177-3AD203B41FA5}">
                      <a16:colId xmlns:a16="http://schemas.microsoft.com/office/drawing/2014/main" val="20000"/>
                    </a:ext>
                  </a:extLst>
                </a:gridCol>
              </a:tblGrid>
              <a:tr h="221775">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900" b="1" i="0" u="none" strike="noStrike" cap="none" normalizeH="0" baseline="0" dirty="0" smtClean="0">
                          <a:ln>
                            <a:noFill/>
                          </a:ln>
                          <a:solidFill>
                            <a:srgbClr val="000000"/>
                          </a:solidFill>
                          <a:effectLst/>
                          <a:latin typeface="ＭＳ Ｐゴシック" charset="-128"/>
                          <a:ea typeface="ＭＳ Ｐゴシック" charset="-128"/>
                          <a:cs typeface="Times New Roman" pitchFamily="18" charset="0"/>
                        </a:rPr>
                        <a:t>　　　　　　　</a:t>
                      </a:r>
                      <a:r>
                        <a:rPr kumimoji="0" lang="ja-JP" altLang="en-US" sz="1000" b="1" i="0" u="none" strike="noStrike" cap="none" normalizeH="0" baseline="0" dirty="0" smtClean="0">
                          <a:ln>
                            <a:noFill/>
                          </a:ln>
                          <a:solidFill>
                            <a:srgbClr val="000000"/>
                          </a:solidFill>
                          <a:effectLst/>
                          <a:latin typeface="ＭＳ Ｐゴシック" charset="-128"/>
                          <a:ea typeface="ＭＳ Ｐゴシック" charset="-128"/>
                          <a:cs typeface="Times New Roman" pitchFamily="18" charset="0"/>
                        </a:rPr>
                        <a:t>準備物</a:t>
                      </a:r>
                      <a:endParaRPr kumimoji="0" lang="ja-JP" altLang="en-US" sz="1000" b="0" i="0" u="none" strike="noStrike" cap="none" normalizeH="0" baseline="0" dirty="0" smtClean="0">
                        <a:ln>
                          <a:noFill/>
                        </a:ln>
                        <a:solidFill>
                          <a:schemeClr val="tx1"/>
                        </a:solidFill>
                        <a:effectLst/>
                        <a:latin typeface="ＭＳ Ｐゴシック" charset="-128"/>
                        <a:ea typeface="ＭＳ Ｐゴシック" charset="-128"/>
                        <a:cs typeface="Times New Roman" pitchFamily="18" charset="0"/>
                      </a:endParaRPr>
                    </a:p>
                  </a:txBody>
                  <a:tcPr marL="90102" marR="901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1136136">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ja-JP"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endParaRPr>
                    </a:p>
                  </a:txBody>
                  <a:tcPr marL="90102" marR="901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6223" name="テキスト ボックス 3"/>
          <p:cNvSpPr txBox="1">
            <a:spLocks noChangeArrowheads="1"/>
          </p:cNvSpPr>
          <p:nvPr/>
        </p:nvSpPr>
        <p:spPr bwMode="auto">
          <a:xfrm>
            <a:off x="112713" y="41275"/>
            <a:ext cx="21558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Arial" panose="020B0604020202020204" pitchFamily="34" charset="0"/>
              <a:buNone/>
            </a:pPr>
            <a:r>
              <a:rPr lang="ja-JP" altLang="en-US" sz="1100">
                <a:solidFill>
                  <a:srgbClr val="000000"/>
                </a:solidFill>
                <a:latin typeface="Verdana" panose="020B0604030504040204" pitchFamily="34" charset="0"/>
              </a:rPr>
              <a:t>実感的に学ぶ授業の最小単位　　　　</a:t>
            </a:r>
            <a:endParaRPr lang="en-US" altLang="ja-JP" sz="1000">
              <a:solidFill>
                <a:srgbClr val="000000"/>
              </a:solidFill>
              <a:latin typeface="Verdana" panose="020B0604030504040204" pitchFamily="34" charset="0"/>
            </a:endParaRPr>
          </a:p>
        </p:txBody>
      </p:sp>
      <p:sp>
        <p:nvSpPr>
          <p:cNvPr id="18" name="円/楕円 17"/>
          <p:cNvSpPr/>
          <p:nvPr/>
        </p:nvSpPr>
        <p:spPr>
          <a:xfrm>
            <a:off x="3081338" y="1144588"/>
            <a:ext cx="338137" cy="339725"/>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400" dirty="0">
                <a:solidFill>
                  <a:prstClr val="white"/>
                </a:solidFill>
                <a:latin typeface="ＤＦ特太ゴシック体" pitchFamily="49" charset="-128"/>
                <a:ea typeface="ＤＦ特太ゴシック体" pitchFamily="49" charset="-128"/>
              </a:rPr>
              <a:t>１</a:t>
            </a:r>
          </a:p>
        </p:txBody>
      </p:sp>
      <p:sp>
        <p:nvSpPr>
          <p:cNvPr id="19" name="円/楕円 18"/>
          <p:cNvSpPr/>
          <p:nvPr/>
        </p:nvSpPr>
        <p:spPr>
          <a:xfrm>
            <a:off x="5602288" y="1144588"/>
            <a:ext cx="339725" cy="339725"/>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400" dirty="0">
                <a:solidFill>
                  <a:prstClr val="white"/>
                </a:solidFill>
                <a:latin typeface="ＤＦ特太ゴシック体" pitchFamily="49" charset="-128"/>
                <a:ea typeface="ＤＦ特太ゴシック体" pitchFamily="49" charset="-128"/>
              </a:rPr>
              <a:t>２</a:t>
            </a:r>
          </a:p>
        </p:txBody>
      </p:sp>
      <p:sp>
        <p:nvSpPr>
          <p:cNvPr id="52" name="円/楕円 51"/>
          <p:cNvSpPr/>
          <p:nvPr/>
        </p:nvSpPr>
        <p:spPr>
          <a:xfrm>
            <a:off x="3122613" y="2879725"/>
            <a:ext cx="366712" cy="369888"/>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dirty="0">
                <a:solidFill>
                  <a:prstClr val="white"/>
                </a:solidFill>
                <a:latin typeface="ＤＦ特太ゴシック体" pitchFamily="49" charset="-128"/>
                <a:ea typeface="ＤＦ特太ゴシック体" pitchFamily="49" charset="-128"/>
              </a:rPr>
              <a:t>3</a:t>
            </a:r>
            <a:endParaRPr lang="ja-JP" altLang="en-US" dirty="0">
              <a:solidFill>
                <a:prstClr val="white"/>
              </a:solidFill>
              <a:latin typeface="ＤＦ特太ゴシック体" pitchFamily="49" charset="-128"/>
              <a:ea typeface="ＤＦ特太ゴシック体" pitchFamily="49" charset="-128"/>
            </a:endParaRPr>
          </a:p>
        </p:txBody>
      </p:sp>
      <p:sp>
        <p:nvSpPr>
          <p:cNvPr id="58" name="円/楕円 57"/>
          <p:cNvSpPr/>
          <p:nvPr/>
        </p:nvSpPr>
        <p:spPr>
          <a:xfrm>
            <a:off x="1068388" y="1321206"/>
            <a:ext cx="623888" cy="4476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grpSp>
        <p:nvGrpSpPr>
          <p:cNvPr id="6255" name="グループ化 3"/>
          <p:cNvGrpSpPr>
            <a:grpSpLocks/>
          </p:cNvGrpSpPr>
          <p:nvPr/>
        </p:nvGrpSpPr>
        <p:grpSpPr bwMode="auto">
          <a:xfrm>
            <a:off x="3201988" y="4675188"/>
            <a:ext cx="5480050" cy="330200"/>
            <a:chOff x="3417154" y="4612059"/>
            <a:chExt cx="18715219" cy="329893"/>
          </a:xfrm>
        </p:grpSpPr>
        <p:sp>
          <p:nvSpPr>
            <p:cNvPr id="55" name="角丸四角形吹き出し 54"/>
            <p:cNvSpPr/>
            <p:nvPr/>
          </p:nvSpPr>
          <p:spPr bwMode="auto">
            <a:xfrm>
              <a:off x="3417154" y="4612059"/>
              <a:ext cx="5573362" cy="309274"/>
            </a:xfrm>
            <a:prstGeom prst="wedgeRoundRectCallout">
              <a:avLst>
                <a:gd name="adj1" fmla="val -35877"/>
                <a:gd name="adj2" fmla="val -49967"/>
                <a:gd name="adj3" fmla="val 16667"/>
              </a:avLst>
            </a:prstGeom>
            <a:solidFill>
              <a:srgbClr val="FFFF99"/>
            </a:solidFill>
            <a:ln w="15875"/>
          </p:spPr>
          <p:style>
            <a:lnRef idx="2">
              <a:schemeClr val="accent1"/>
            </a:lnRef>
            <a:fillRef idx="1">
              <a:schemeClr val="lt1"/>
            </a:fillRef>
            <a:effectRef idx="0">
              <a:schemeClr val="accent1"/>
            </a:effectRef>
            <a:fontRef idx="minor">
              <a:schemeClr val="dk1"/>
            </a:fontRef>
          </p:style>
          <p:txBody>
            <a:bodyPr lIns="0" tIns="0" rIns="0" bIns="0" anchor="ctr"/>
            <a:lstStyle/>
            <a:p>
              <a:pPr eaLnBrk="1" fontAlgn="auto" hangingPunct="1">
                <a:spcBef>
                  <a:spcPts val="0"/>
                </a:spcBef>
                <a:spcAft>
                  <a:spcPts val="0"/>
                </a:spcAft>
                <a:defRPr/>
              </a:pPr>
              <a:r>
                <a:rPr lang="ja-JP" altLang="en-US" sz="1200" b="1" dirty="0">
                  <a:solidFill>
                    <a:prstClr val="black"/>
                  </a:solidFill>
                  <a:latin typeface="ＭＳ Ｐゴシック" panose="020B0600070205080204" pitchFamily="50" charset="-128"/>
                </a:rPr>
                <a:t>対話的な学びの場面</a:t>
              </a:r>
              <a:endParaRPr lang="en-US" altLang="ja-JP" sz="1200" dirty="0">
                <a:solidFill>
                  <a:prstClr val="black"/>
                </a:solidFill>
                <a:latin typeface="ＭＳ Ｐゴシック" panose="020B0600070205080204" pitchFamily="50" charset="-128"/>
              </a:endParaRPr>
            </a:p>
          </p:txBody>
        </p:sp>
        <p:sp>
          <p:nvSpPr>
            <p:cNvPr id="56" name="四角形吹き出し 55"/>
            <p:cNvSpPr/>
            <p:nvPr/>
          </p:nvSpPr>
          <p:spPr>
            <a:xfrm>
              <a:off x="9321229" y="4631091"/>
              <a:ext cx="12811144" cy="310861"/>
            </a:xfrm>
            <a:prstGeom prst="wedgeRectCallout">
              <a:avLst>
                <a:gd name="adj1" fmla="val -57473"/>
                <a:gd name="adj2" fmla="val 222"/>
              </a:avLst>
            </a:prstGeom>
            <a:solidFill>
              <a:srgbClr val="CCFF66">
                <a:alpha val="62000"/>
              </a:srgbClr>
            </a:solidFill>
            <a:ln w="22225">
              <a:solidFill>
                <a:srgbClr val="92D050">
                  <a:alpha val="82000"/>
                </a:srgbClr>
              </a:solidFill>
              <a:prstDash val="sysDash"/>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lang="ja-JP" altLang="en-US" sz="1000" dirty="0">
                  <a:solidFill>
                    <a:prstClr val="black"/>
                  </a:solidFill>
                  <a:latin typeface="ＭＳ Ｐゴシック" panose="020B0600070205080204" pitchFamily="50" charset="-128"/>
                </a:rPr>
                <a:t>気がついたことや意味づけたことを根拠となる知識につなげていく（自己、もの、他者との対話）</a:t>
              </a:r>
              <a:endParaRPr lang="en-US" altLang="ja-JP" sz="1000" dirty="0">
                <a:solidFill>
                  <a:prstClr val="black"/>
                </a:solidFill>
                <a:latin typeface="ＭＳ Ｐゴシック" panose="020B0600070205080204" pitchFamily="50" charset="-128"/>
              </a:endParaRPr>
            </a:p>
          </p:txBody>
        </p:sp>
      </p:grpSp>
      <p:sp>
        <p:nvSpPr>
          <p:cNvPr id="57" name="角丸四角形吹き出し 56"/>
          <p:cNvSpPr/>
          <p:nvPr/>
        </p:nvSpPr>
        <p:spPr bwMode="auto">
          <a:xfrm>
            <a:off x="3160713" y="5840413"/>
            <a:ext cx="1843087" cy="373062"/>
          </a:xfrm>
          <a:prstGeom prst="wedgeRoundRectCallout">
            <a:avLst>
              <a:gd name="adj1" fmla="val -35877"/>
              <a:gd name="adj2" fmla="val -49967"/>
              <a:gd name="adj3" fmla="val 16667"/>
            </a:avLst>
          </a:prstGeom>
          <a:solidFill>
            <a:srgbClr val="FFFF99"/>
          </a:solidFill>
          <a:ln w="15875"/>
        </p:spPr>
        <p:style>
          <a:lnRef idx="2">
            <a:schemeClr val="accent1"/>
          </a:lnRef>
          <a:fillRef idx="1">
            <a:schemeClr val="lt1"/>
          </a:fillRef>
          <a:effectRef idx="0">
            <a:schemeClr val="accent1"/>
          </a:effectRef>
          <a:fontRef idx="minor">
            <a:schemeClr val="dk1"/>
          </a:fontRef>
        </p:style>
        <p:txBody>
          <a:bodyPr lIns="0" rIns="0" anchor="ctr"/>
          <a:lstStyle/>
          <a:p>
            <a:pPr eaLnBrk="1" fontAlgn="auto" hangingPunct="1">
              <a:spcBef>
                <a:spcPts val="0"/>
              </a:spcBef>
              <a:spcAft>
                <a:spcPts val="0"/>
              </a:spcAft>
              <a:defRPr/>
            </a:pPr>
            <a:r>
              <a:rPr lang="ja-JP" altLang="en-US" sz="1200" b="1" dirty="0">
                <a:solidFill>
                  <a:prstClr val="black"/>
                </a:solidFill>
                <a:latin typeface="ＭＳ Ｐゴシック" panose="020B0600070205080204" pitchFamily="50" charset="-128"/>
              </a:rPr>
              <a:t>深い学びを成立させる工夫</a:t>
            </a:r>
            <a:endParaRPr lang="en-US" altLang="ja-JP" sz="1200" b="1" dirty="0">
              <a:solidFill>
                <a:prstClr val="black"/>
              </a:solidFill>
              <a:latin typeface="ＭＳ Ｐゴシック" panose="020B0600070205080204" pitchFamily="50" charset="-128"/>
            </a:endParaRPr>
          </a:p>
        </p:txBody>
      </p:sp>
      <p:pic>
        <p:nvPicPr>
          <p:cNvPr id="6257" name="図 42" descr="C:\Documents and Settings\nomura-yukari\Local Settings\Temporary Internet Files\Content.IE5\S4CYTVNR\MC900343747[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3925238">
            <a:off x="3105944" y="5547519"/>
            <a:ext cx="2889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四角形吹き出し 59"/>
          <p:cNvSpPr/>
          <p:nvPr/>
        </p:nvSpPr>
        <p:spPr bwMode="auto">
          <a:xfrm>
            <a:off x="5311775" y="5962650"/>
            <a:ext cx="3111500" cy="217488"/>
          </a:xfrm>
          <a:prstGeom prst="wedgeRectCallout">
            <a:avLst>
              <a:gd name="adj1" fmla="val -58476"/>
              <a:gd name="adj2" fmla="val 18706"/>
            </a:avLst>
          </a:prstGeom>
          <a:solidFill>
            <a:srgbClr val="CCFF66">
              <a:alpha val="62000"/>
            </a:srgbClr>
          </a:solidFill>
          <a:ln w="22225">
            <a:solidFill>
              <a:srgbClr val="92D050">
                <a:alpha val="82000"/>
              </a:srgbClr>
            </a:solidFill>
            <a:prstDash val="sysDash"/>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lang="ja-JP" altLang="en-US" sz="1000" dirty="0">
                <a:solidFill>
                  <a:prstClr val="black"/>
                </a:solidFill>
                <a:latin typeface="ＭＳ Ｐゴシック" panose="020B0600070205080204" pitchFamily="50" charset="-128"/>
              </a:rPr>
              <a:t>実感をともなった理解によって知識を身につけていく</a:t>
            </a:r>
            <a:endParaRPr lang="en-US" altLang="ja-JP" sz="1000" dirty="0">
              <a:solidFill>
                <a:prstClr val="black"/>
              </a:solidFill>
              <a:latin typeface="ＭＳ Ｐゴシック" panose="020B0600070205080204" pitchFamily="50" charset="-128"/>
            </a:endParaRPr>
          </a:p>
        </p:txBody>
      </p:sp>
      <p:sp>
        <p:nvSpPr>
          <p:cNvPr id="64" name="円/楕円 63"/>
          <p:cNvSpPr/>
          <p:nvPr/>
        </p:nvSpPr>
        <p:spPr>
          <a:xfrm>
            <a:off x="-9524" y="5313607"/>
            <a:ext cx="407988" cy="409575"/>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prstClr val="white"/>
                </a:solidFill>
                <a:latin typeface="ＤＦ特太ゴシック体" pitchFamily="49" charset="-128"/>
                <a:ea typeface="ＤＦ特太ゴシック体" pitchFamily="49" charset="-128"/>
              </a:rPr>
              <a:t>４</a:t>
            </a:r>
          </a:p>
        </p:txBody>
      </p:sp>
      <p:grpSp>
        <p:nvGrpSpPr>
          <p:cNvPr id="6282" name="グループ化 5"/>
          <p:cNvGrpSpPr>
            <a:grpSpLocks/>
          </p:cNvGrpSpPr>
          <p:nvPr/>
        </p:nvGrpSpPr>
        <p:grpSpPr bwMode="auto">
          <a:xfrm>
            <a:off x="3344863" y="3394075"/>
            <a:ext cx="4852987" cy="382588"/>
            <a:chOff x="3841150" y="3179762"/>
            <a:chExt cx="15364650" cy="381580"/>
          </a:xfrm>
        </p:grpSpPr>
        <p:sp>
          <p:nvSpPr>
            <p:cNvPr id="33" name="角丸四角形吹き出し 32"/>
            <p:cNvSpPr/>
            <p:nvPr/>
          </p:nvSpPr>
          <p:spPr>
            <a:xfrm>
              <a:off x="3841150" y="3220928"/>
              <a:ext cx="4382720" cy="340414"/>
            </a:xfrm>
            <a:prstGeom prst="wedgeRoundRectCallout">
              <a:avLst>
                <a:gd name="adj1" fmla="val -35877"/>
                <a:gd name="adj2" fmla="val -49967"/>
                <a:gd name="adj3" fmla="val 16667"/>
              </a:avLst>
            </a:prstGeom>
            <a:solidFill>
              <a:srgbClr val="FFFF99"/>
            </a:solidFill>
            <a:ln w="15875"/>
          </p:spPr>
          <p:style>
            <a:lnRef idx="2">
              <a:schemeClr val="accent1"/>
            </a:lnRef>
            <a:fillRef idx="1">
              <a:schemeClr val="lt1"/>
            </a:fillRef>
            <a:effectRef idx="0">
              <a:schemeClr val="accent1"/>
            </a:effectRef>
            <a:fontRef idx="minor">
              <a:schemeClr val="dk1"/>
            </a:fontRef>
          </p:style>
          <p:txBody>
            <a:bodyPr lIns="0" tIns="0" rIns="0" bIns="0" anchor="ctr"/>
            <a:lstStyle/>
            <a:p>
              <a:pPr eaLnBrk="1" fontAlgn="auto" hangingPunct="1">
                <a:spcBef>
                  <a:spcPts val="0"/>
                </a:spcBef>
                <a:spcAft>
                  <a:spcPts val="0"/>
                </a:spcAft>
                <a:defRPr/>
              </a:pPr>
              <a:r>
                <a:rPr lang="ja-JP" altLang="en-US" sz="1200" b="1" dirty="0">
                  <a:solidFill>
                    <a:prstClr val="black"/>
                  </a:solidFill>
                </a:rPr>
                <a:t>主体的に学ぶ工夫</a:t>
              </a:r>
              <a:endParaRPr lang="en-US" altLang="ja-JP" sz="1200" dirty="0">
                <a:solidFill>
                  <a:prstClr val="black"/>
                </a:solidFill>
              </a:endParaRPr>
            </a:p>
          </p:txBody>
        </p:sp>
        <p:sp>
          <p:nvSpPr>
            <p:cNvPr id="34" name="四角形吹き出し 33"/>
            <p:cNvSpPr/>
            <p:nvPr/>
          </p:nvSpPr>
          <p:spPr>
            <a:xfrm>
              <a:off x="8977779" y="3179762"/>
              <a:ext cx="10228021" cy="210582"/>
            </a:xfrm>
            <a:prstGeom prst="wedgeRectCallout">
              <a:avLst>
                <a:gd name="adj1" fmla="val -60582"/>
                <a:gd name="adj2" fmla="val 32464"/>
              </a:avLst>
            </a:prstGeom>
            <a:solidFill>
              <a:srgbClr val="CCFF66">
                <a:alpha val="62000"/>
              </a:srgbClr>
            </a:solidFill>
            <a:ln w="22225">
              <a:solidFill>
                <a:srgbClr val="92D050">
                  <a:alpha val="82000"/>
                </a:srgbClr>
              </a:solidFill>
              <a:prstDash val="sysDash"/>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lang="ja-JP" altLang="en-US" sz="1000" dirty="0">
                  <a:solidFill>
                    <a:prstClr val="black"/>
                  </a:solidFill>
                </a:rPr>
                <a:t>生徒が直接体験することで経験から価値をつくっていく</a:t>
              </a:r>
              <a:endParaRPr lang="en-US" altLang="ja-JP" sz="1000" dirty="0">
                <a:solidFill>
                  <a:prstClr val="black"/>
                </a:solidFill>
              </a:endParaRPr>
            </a:p>
          </p:txBody>
        </p:sp>
      </p:grpSp>
      <p:sp>
        <p:nvSpPr>
          <p:cNvPr id="6284" name="円/楕円 29"/>
          <p:cNvSpPr>
            <a:spLocks noChangeArrowheads="1"/>
          </p:cNvSpPr>
          <p:nvPr/>
        </p:nvSpPr>
        <p:spPr bwMode="auto">
          <a:xfrm>
            <a:off x="7928008" y="777875"/>
            <a:ext cx="314325" cy="200025"/>
          </a:xfrm>
          <a:prstGeom prst="ellipse">
            <a:avLst/>
          </a:pr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ja-JP" sz="1800">
              <a:solidFill>
                <a:srgbClr val="FF0000"/>
              </a:solidFill>
            </a:endParaRPr>
          </a:p>
        </p:txBody>
      </p:sp>
      <p:sp>
        <p:nvSpPr>
          <p:cNvPr id="6285" name="円/楕円 29"/>
          <p:cNvSpPr>
            <a:spLocks noChangeArrowheads="1"/>
          </p:cNvSpPr>
          <p:nvPr/>
        </p:nvSpPr>
        <p:spPr bwMode="auto">
          <a:xfrm>
            <a:off x="6919798" y="750460"/>
            <a:ext cx="314325" cy="200025"/>
          </a:xfrm>
          <a:prstGeom prst="ellipse">
            <a:avLst/>
          </a:pr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ja-JP" sz="1800">
              <a:solidFill>
                <a:srgbClr val="FF0000"/>
              </a:solidFill>
            </a:endParaRPr>
          </a:p>
        </p:txBody>
      </p:sp>
      <p:sp>
        <p:nvSpPr>
          <p:cNvPr id="6286" name="円/楕円 29"/>
          <p:cNvSpPr>
            <a:spLocks noChangeArrowheads="1"/>
          </p:cNvSpPr>
          <p:nvPr/>
        </p:nvSpPr>
        <p:spPr bwMode="auto">
          <a:xfrm>
            <a:off x="6316663" y="438150"/>
            <a:ext cx="314325" cy="200025"/>
          </a:xfrm>
          <a:prstGeom prst="ellipse">
            <a:avLst/>
          </a:pr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ja-JP" sz="1800">
              <a:solidFill>
                <a:srgbClr val="FF0000"/>
              </a:solidFill>
            </a:endParaRPr>
          </a:p>
        </p:txBody>
      </p:sp>
      <p:graphicFrame>
        <p:nvGraphicFramePr>
          <p:cNvPr id="30" name="表 29"/>
          <p:cNvGraphicFramePr>
            <a:graphicFrameLocks noGrp="1"/>
          </p:cNvGraphicFramePr>
          <p:nvPr>
            <p:extLst>
              <p:ext uri="{D42A27DB-BD31-4B8C-83A1-F6EECF244321}">
                <p14:modId xmlns:p14="http://schemas.microsoft.com/office/powerpoint/2010/main" val="1779049999"/>
              </p:ext>
            </p:extLst>
          </p:nvPr>
        </p:nvGraphicFramePr>
        <p:xfrm>
          <a:off x="142876" y="4305545"/>
          <a:ext cx="2800078" cy="955218"/>
        </p:xfrm>
        <a:graphic>
          <a:graphicData uri="http://schemas.openxmlformats.org/drawingml/2006/table">
            <a:tbl>
              <a:tblPr firstRow="1" bandRow="1">
                <a:tableStyleId>{5C22544A-7EE6-4342-B048-85BDC9FD1C3A}</a:tableStyleId>
              </a:tblPr>
              <a:tblGrid>
                <a:gridCol w="920576">
                  <a:extLst>
                    <a:ext uri="{9D8B030D-6E8A-4147-A177-3AD203B41FA5}">
                      <a16:colId xmlns:a16="http://schemas.microsoft.com/office/drawing/2014/main" val="20000"/>
                    </a:ext>
                  </a:extLst>
                </a:gridCol>
                <a:gridCol w="792088">
                  <a:extLst>
                    <a:ext uri="{9D8B030D-6E8A-4147-A177-3AD203B41FA5}">
                      <a16:colId xmlns:a16="http://schemas.microsoft.com/office/drawing/2014/main" val="2636888545"/>
                    </a:ext>
                  </a:extLst>
                </a:gridCol>
                <a:gridCol w="1087414">
                  <a:extLst>
                    <a:ext uri="{9D8B030D-6E8A-4147-A177-3AD203B41FA5}">
                      <a16:colId xmlns:a16="http://schemas.microsoft.com/office/drawing/2014/main" val="2826564785"/>
                    </a:ext>
                  </a:extLst>
                </a:gridCol>
              </a:tblGrid>
              <a:tr h="165029">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dirty="0" smtClean="0">
                          <a:solidFill>
                            <a:schemeClr val="tx1"/>
                          </a:solidFill>
                          <a:latin typeface="ＭＳ Ｐゴシック" panose="020B0600070205080204" pitchFamily="50" charset="-128"/>
                          <a:ea typeface="+mn-ea"/>
                        </a:rPr>
                        <a:t>【HP</a:t>
                      </a:r>
                      <a:r>
                        <a:rPr kumimoji="1" lang="ja-JP" altLang="en-US" sz="900" b="0" dirty="0" smtClean="0">
                          <a:solidFill>
                            <a:schemeClr val="tx1"/>
                          </a:solidFill>
                          <a:latin typeface="ＭＳ Ｐゴシック" panose="020B0600070205080204" pitchFamily="50" charset="-128"/>
                          <a:ea typeface="+mn-ea"/>
                        </a:rPr>
                        <a:t>キーワード</a:t>
                      </a:r>
                      <a:r>
                        <a:rPr kumimoji="1" lang="en-US" altLang="ja-JP" sz="900" b="0" dirty="0" smtClean="0">
                          <a:solidFill>
                            <a:schemeClr val="tx1"/>
                          </a:solidFill>
                          <a:latin typeface="ＭＳ Ｐゴシック" panose="020B0600070205080204" pitchFamily="50" charset="-128"/>
                          <a:ea typeface="+mn-ea"/>
                        </a:rPr>
                        <a:t>】</a:t>
                      </a:r>
                      <a:r>
                        <a:rPr kumimoji="1" lang="en-US" altLang="ja-JP" sz="900" b="0" dirty="0" smtClean="0">
                          <a:solidFill>
                            <a:schemeClr val="tx2"/>
                          </a:solidFill>
                          <a:latin typeface="ＭＳ Ｐゴシック" panose="020B0600070205080204" pitchFamily="50" charset="-128"/>
                          <a:ea typeface="+mn-ea"/>
                        </a:rPr>
                        <a:t>※</a:t>
                      </a:r>
                      <a:r>
                        <a:rPr kumimoji="1" lang="ja-JP" altLang="en-US" sz="900" b="0" dirty="0" smtClean="0">
                          <a:solidFill>
                            <a:schemeClr val="tx2"/>
                          </a:solidFill>
                          <a:latin typeface="ＭＳ Ｐゴシック" panose="020B0600070205080204" pitchFamily="50" charset="-128"/>
                          <a:ea typeface="+mn-ea"/>
                        </a:rPr>
                        <a:t>別紙より記入</a:t>
                      </a:r>
                      <a:endParaRPr kumimoji="1" lang="ja-JP" altLang="en-US" sz="900" b="0" dirty="0" smtClean="0">
                        <a:solidFill>
                          <a:schemeClr val="tx1"/>
                        </a:solidFill>
                        <a:latin typeface="ＭＳ Ｐゴシック" panose="020B0600070205080204" pitchFamily="50" charset="-128"/>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172604">
                <a:tc>
                  <a:txBody>
                    <a:bodyPr/>
                    <a:lstStyle/>
                    <a:p>
                      <a:pPr algn="ctr"/>
                      <a:r>
                        <a:rPr kumimoji="1" lang="ja-JP" altLang="en-US" sz="900" b="0" dirty="0" smtClean="0">
                          <a:solidFill>
                            <a:schemeClr val="tx1"/>
                          </a:solidFill>
                          <a:latin typeface="ＭＳ Ｐゴシック" panose="020B0600070205080204" pitchFamily="50" charset="-128"/>
                          <a:ea typeface="+mn-ea"/>
                        </a:rPr>
                        <a:t>材料</a:t>
                      </a:r>
                      <a:endParaRPr kumimoji="1" lang="ja-JP" altLang="en-US" sz="900" b="0" dirty="0" smtClean="0">
                        <a:solidFill>
                          <a:schemeClr val="tx1"/>
                        </a:solidFill>
                        <a:latin typeface="ＭＳ Ｐゴシック" panose="020B0600070205080204" pitchFamily="50" charset="-128"/>
                        <a:ea typeface="ＭＳ Ｐゴシック" panose="020B0600070205080204" pitchFamily="50" charset="-128"/>
                      </a:endParaRPr>
                    </a:p>
                  </a:txBody>
                  <a:tcPr marL="91516" marR="91516"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kumimoji="1" lang="ja-JP" altLang="en-US" sz="900" b="0" dirty="0" smtClean="0">
                          <a:solidFill>
                            <a:schemeClr val="tx1"/>
                          </a:solidFill>
                          <a:latin typeface="ＭＳ Ｐゴシック" panose="020B0600070205080204" pitchFamily="50" charset="-128"/>
                          <a:ea typeface="+mn-ea"/>
                        </a:rPr>
                        <a:t>方法</a:t>
                      </a:r>
                      <a:endParaRPr kumimoji="1" lang="ja-JP" altLang="en-US" sz="900" b="0" dirty="0" smtClean="0">
                        <a:solidFill>
                          <a:schemeClr val="tx1"/>
                        </a:solidFill>
                        <a:latin typeface="ＭＳ Ｐゴシック" panose="020B0600070205080204" pitchFamily="50" charset="-128"/>
                        <a:ea typeface="ＭＳ Ｐゴシック" panose="020B0600070205080204" pitchFamily="50" charset="-128"/>
                      </a:endParaRPr>
                    </a:p>
                  </a:txBody>
                  <a:tcPr marL="91516" marR="91516" marT="45691" marB="4569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kumimoji="1" lang="ja-JP" altLang="en-US" sz="900" b="0" dirty="0" smtClean="0">
                          <a:solidFill>
                            <a:schemeClr val="tx1"/>
                          </a:solidFill>
                          <a:latin typeface="ＭＳ Ｐゴシック" panose="020B0600070205080204" pitchFamily="50" charset="-128"/>
                          <a:ea typeface="+mn-ea"/>
                        </a:rPr>
                        <a:t>造形要素（中高）</a:t>
                      </a:r>
                      <a:endParaRPr kumimoji="1" lang="ja-JP" altLang="en-US" sz="900" b="0" dirty="0" smtClean="0">
                        <a:solidFill>
                          <a:schemeClr val="tx1"/>
                        </a:solidFill>
                        <a:latin typeface="ＭＳ Ｐゴシック" panose="020B0600070205080204" pitchFamily="50" charset="-128"/>
                        <a:ea typeface="ＭＳ Ｐゴシック" panose="020B0600070205080204" pitchFamily="50" charset="-128"/>
                      </a:endParaRPr>
                    </a:p>
                  </a:txBody>
                  <a:tcPr marL="91516" marR="91516" marT="45691" marB="45691"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4"/>
                  </a:ext>
                </a:extLst>
              </a:tr>
              <a:tr h="561647">
                <a:tc>
                  <a:txBody>
                    <a:bodyPr/>
                    <a:lstStyle/>
                    <a:p>
                      <a:endParaRPr lang="ja-JP" altLang="en-US" sz="800" dirty="0" smtClean="0"/>
                    </a:p>
                  </a:txBody>
                  <a:tcPr marL="91516" marR="91516"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800" b="0" dirty="0" smtClean="0">
                        <a:solidFill>
                          <a:schemeClr val="tx1"/>
                        </a:solidFill>
                        <a:latin typeface="ＭＳ Ｐゴシック" panose="020B0600070205080204" pitchFamily="50" charset="-128"/>
                        <a:ea typeface="ＭＳ Ｐゴシック" panose="020B0600070205080204" pitchFamily="50" charset="-128"/>
                      </a:endParaRPr>
                    </a:p>
                  </a:txBody>
                  <a:tcPr marL="91516" marR="91516" marT="45691" marB="4569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800" b="0" dirty="0" smtClean="0">
                        <a:solidFill>
                          <a:schemeClr val="tx1"/>
                        </a:solidFill>
                        <a:latin typeface="ＭＳ Ｐゴシック" panose="020B0600070205080204" pitchFamily="50" charset="-128"/>
                        <a:ea typeface="+mn-ea"/>
                      </a:endParaRPr>
                    </a:p>
                  </a:txBody>
                  <a:tcPr marL="91516" marR="91516" marT="45691" marB="45691"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1500235"/>
                  </a:ext>
                </a:extLst>
              </a:tr>
            </a:tbl>
          </a:graphicData>
        </a:graphic>
      </p:graphicFrame>
      <p:sp>
        <p:nvSpPr>
          <p:cNvPr id="59" name="円/楕円 58"/>
          <p:cNvSpPr/>
          <p:nvPr/>
        </p:nvSpPr>
        <p:spPr>
          <a:xfrm>
            <a:off x="668510" y="3581115"/>
            <a:ext cx="763587" cy="5746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31" name="テキスト ボックス 35"/>
          <p:cNvSpPr txBox="1">
            <a:spLocks noChangeArrowheads="1"/>
          </p:cNvSpPr>
          <p:nvPr/>
        </p:nvSpPr>
        <p:spPr bwMode="auto">
          <a:xfrm>
            <a:off x="7651185" y="88357"/>
            <a:ext cx="133882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900" dirty="0"/>
              <a:t>福井県造形教育</a:t>
            </a:r>
            <a:r>
              <a:rPr lang="ja-JP" altLang="en-US" sz="900" dirty="0" smtClean="0"/>
              <a:t>研究会</a:t>
            </a:r>
            <a:endParaRPr lang="ja-JP" altLang="en-US" sz="900" dirty="0"/>
          </a:p>
        </p:txBody>
      </p:sp>
      <p:sp>
        <p:nvSpPr>
          <p:cNvPr id="35" name="正方形/長方形 34"/>
          <p:cNvSpPr/>
          <p:nvPr/>
        </p:nvSpPr>
        <p:spPr>
          <a:xfrm>
            <a:off x="7083260" y="3679437"/>
            <a:ext cx="1781832" cy="98982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b="1" dirty="0">
                <a:solidFill>
                  <a:schemeClr val="tx1"/>
                </a:solidFill>
              </a:rPr>
              <a:t>写　真</a:t>
            </a:r>
            <a:endParaRPr lang="en-US" altLang="ja-JP" sz="1000" b="1" dirty="0">
              <a:solidFill>
                <a:schemeClr val="tx1"/>
              </a:solidFill>
            </a:endParaRPr>
          </a:p>
          <a:p>
            <a:pPr algn="ctr">
              <a:defRPr/>
            </a:pPr>
            <a:endParaRPr lang="en-US" altLang="ja-JP" sz="1000" b="1" dirty="0" smtClean="0">
              <a:solidFill>
                <a:schemeClr val="tx1"/>
              </a:solidFill>
            </a:endParaRPr>
          </a:p>
          <a:p>
            <a:pPr algn="ctr">
              <a:defRPr/>
            </a:pPr>
            <a:r>
              <a:rPr lang="ja-JP" altLang="en-US" sz="1000" dirty="0" smtClean="0">
                <a:solidFill>
                  <a:schemeClr val="tx1"/>
                </a:solidFill>
              </a:rPr>
              <a:t>（学びや指導の</a:t>
            </a:r>
            <a:endParaRPr lang="en-US" altLang="ja-JP" sz="1000" dirty="0" smtClean="0">
              <a:solidFill>
                <a:schemeClr val="tx1"/>
              </a:solidFill>
            </a:endParaRPr>
          </a:p>
          <a:p>
            <a:pPr algn="ctr">
              <a:defRPr/>
            </a:pPr>
            <a:r>
              <a:rPr lang="ja-JP" altLang="en-US" sz="1000" dirty="0" smtClean="0">
                <a:solidFill>
                  <a:schemeClr val="tx1"/>
                </a:solidFill>
              </a:rPr>
              <a:t>特徴がわかるもの）</a:t>
            </a:r>
            <a:endParaRPr lang="en-US" altLang="ja-JP" sz="1000" dirty="0" smtClean="0">
              <a:solidFill>
                <a:schemeClr val="tx1"/>
              </a:solidFill>
            </a:endParaRPr>
          </a:p>
        </p:txBody>
      </p:sp>
      <p:sp>
        <p:nvSpPr>
          <p:cNvPr id="36" name="正方形/長方形 2"/>
          <p:cNvSpPr>
            <a:spLocks noChangeArrowheads="1"/>
          </p:cNvSpPr>
          <p:nvPr/>
        </p:nvSpPr>
        <p:spPr bwMode="auto">
          <a:xfrm>
            <a:off x="3899640" y="3965010"/>
            <a:ext cx="1898970" cy="169277"/>
          </a:xfrm>
          <a:prstGeom prst="rect">
            <a:avLst/>
          </a:prstGeom>
          <a:solidFill>
            <a:schemeClr val="accent6">
              <a:lumMod val="20000"/>
              <a:lumOff val="80000"/>
            </a:schemeClr>
          </a:solidFill>
          <a:ln>
            <a:noFill/>
          </a:ln>
          <a:extLst/>
        </p:spPr>
        <p:txBody>
          <a:bodyPr wrap="square" lIns="0" tIns="0" rIns="0" bIns="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100" b="1" dirty="0">
                <a:latin typeface="ＭＳ Ｐゴシック" panose="020B0600070205080204" pitchFamily="50" charset="-128"/>
              </a:rPr>
              <a:t>思考力を使う問いかけ</a:t>
            </a:r>
            <a:endParaRPr lang="en-US" altLang="ja-JP" sz="1100" b="1" dirty="0">
              <a:latin typeface="ＭＳ Ｐゴシック" panose="020B0600070205080204" pitchFamily="50" charset="-128"/>
            </a:endParaRPr>
          </a:p>
        </p:txBody>
      </p:sp>
      <p:sp>
        <p:nvSpPr>
          <p:cNvPr id="40" name="角丸四角形吹き出し 39"/>
          <p:cNvSpPr/>
          <p:nvPr/>
        </p:nvSpPr>
        <p:spPr>
          <a:xfrm>
            <a:off x="5596507" y="3777192"/>
            <a:ext cx="1361832" cy="652084"/>
          </a:xfrm>
          <a:prstGeom prst="wedgeRoundRectCallout">
            <a:avLst>
              <a:gd name="adj1" fmla="val -22960"/>
              <a:gd name="adj2" fmla="val -81130"/>
              <a:gd name="adj3" fmla="val 16667"/>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endParaRPr lang="en-US" altLang="ja-JP" sz="1000" dirty="0">
              <a:solidFill>
                <a:schemeClr val="tx1"/>
              </a:solidFill>
              <a:latin typeface="Calibri" pitchFamily="34" charset="0"/>
              <a:ea typeface="ＭＳ Ｐゴシック" charset="-128"/>
            </a:endParaRPr>
          </a:p>
        </p:txBody>
      </p:sp>
      <p:pic>
        <p:nvPicPr>
          <p:cNvPr id="41" name="図 40" descr="C:\Documents and Settings\nomura-yukari\Local Settings\Temporary Internet Files\Content.IE5\S4CYTVNR\MC900343747[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2591442">
            <a:off x="5294884" y="3920266"/>
            <a:ext cx="2889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81981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8554350" y="628606"/>
            <a:ext cx="491129" cy="388237"/>
          </a:xfrm>
          <a:prstGeom prst="rect">
            <a:avLst/>
          </a:prstGeom>
          <a:solidFill>
            <a:schemeClr val="bg1">
              <a:lumMod val="95000"/>
            </a:schemeClr>
          </a:solidFill>
          <a:ln>
            <a:noFill/>
          </a:ln>
        </p:spPr>
        <p:txBody>
          <a:bodyPr vert="horz" wrap="square" lIns="91440" tIns="45720" rIns="91440" bIns="45720" numCol="1" anchor="ctr" anchorCtr="0" compatLnSpc="1">
            <a:prstTxWarp prst="textNoShape">
              <a:avLst/>
            </a:prstTxWarp>
          </a:bodyPr>
          <a:lstStyle/>
          <a:p>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mj-cs"/>
              </a:rPr>
              <a:t>裏面</a:t>
            </a:r>
          </a:p>
        </p:txBody>
      </p:sp>
      <p:sp>
        <p:nvSpPr>
          <p:cNvPr id="17" name="正方形/長方形 16"/>
          <p:cNvSpPr/>
          <p:nvPr/>
        </p:nvSpPr>
        <p:spPr>
          <a:xfrm>
            <a:off x="8523912" y="3991615"/>
            <a:ext cx="491129" cy="388237"/>
          </a:xfrm>
          <a:prstGeom prst="rect">
            <a:avLst/>
          </a:prstGeom>
          <a:solidFill>
            <a:schemeClr val="bg1">
              <a:lumMod val="95000"/>
            </a:schemeClr>
          </a:solidFill>
          <a:ln>
            <a:noFill/>
          </a:ln>
        </p:spPr>
        <p:txBody>
          <a:bodyPr vert="horz" wrap="square" lIns="91440" tIns="45720" rIns="91440" bIns="45720" numCol="1" anchor="ctr" anchorCtr="0" compatLnSpc="1">
            <a:prstTxWarp prst="textNoShape">
              <a:avLst/>
            </a:prstTxWarp>
          </a:bodyPr>
          <a:lstStyle/>
          <a:p>
            <a:r>
              <a:rPr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mj-cs"/>
              </a:rPr>
              <a:t>裏面</a:t>
            </a:r>
            <a:endPar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mj-cs"/>
            </a:endParaRPr>
          </a:p>
        </p:txBody>
      </p:sp>
      <p:sp>
        <p:nvSpPr>
          <p:cNvPr id="2" name="タイトル 1"/>
          <p:cNvSpPr>
            <a:spLocks noGrp="1"/>
          </p:cNvSpPr>
          <p:nvPr>
            <p:ph type="ctrTitle"/>
          </p:nvPr>
        </p:nvSpPr>
        <p:spPr>
          <a:xfrm>
            <a:off x="175381" y="83175"/>
            <a:ext cx="2483900" cy="834383"/>
          </a:xfrm>
        </p:spPr>
        <p:txBody>
          <a:bodyPr/>
          <a:lstStyle/>
          <a:p>
            <a:pPr algn="l"/>
            <a:r>
              <a:rPr kumimoji="1" lang="ja-JP" altLang="en-US" sz="1800" dirty="0" smtClean="0">
                <a:latin typeface="メイリオ" panose="020B0604030504040204" pitchFamily="50" charset="-128"/>
                <a:ea typeface="メイリオ" panose="020B0604030504040204" pitchFamily="50" charset="-128"/>
              </a:rPr>
              <a:t>造形ユニット</a:t>
            </a:r>
            <a:r>
              <a:rPr kumimoji="1" lang="en-US" altLang="ja-JP" sz="2400" dirty="0" smtClean="0">
                <a:latin typeface="メイリオ" panose="020B0604030504040204" pitchFamily="50" charset="-128"/>
                <a:ea typeface="メイリオ" panose="020B0604030504040204" pitchFamily="50" charset="-128"/>
              </a:rPr>
              <a:t/>
            </a:r>
            <a:br>
              <a:rPr kumimoji="1" lang="en-US" altLang="ja-JP" sz="2400" dirty="0" smtClean="0">
                <a:latin typeface="メイリオ" panose="020B0604030504040204" pitchFamily="50" charset="-128"/>
                <a:ea typeface="メイリオ" panose="020B0604030504040204" pitchFamily="50" charset="-128"/>
              </a:rPr>
            </a:br>
            <a:r>
              <a:rPr lang="ja-JP" altLang="en-US" sz="2400" dirty="0" smtClean="0">
                <a:solidFill>
                  <a:schemeClr val="accent2">
                    <a:lumMod val="75000"/>
                  </a:schemeClr>
                </a:solidFill>
                <a:latin typeface="メイリオ" panose="020B0604030504040204" pitchFamily="50" charset="-128"/>
                <a:ea typeface="メイリオ" panose="020B0604030504040204" pitchFamily="50" charset="-128"/>
              </a:rPr>
              <a:t>使い方・作り方</a:t>
            </a:r>
            <a:endParaRPr kumimoji="1" lang="ja-JP" altLang="en-US" sz="1600" dirty="0">
              <a:solidFill>
                <a:schemeClr val="bg1">
                  <a:lumMod val="65000"/>
                </a:schemeClr>
              </a:solidFill>
              <a:latin typeface="メイリオ" panose="020B0604030504040204" pitchFamily="50" charset="-128"/>
              <a:ea typeface="メイリオ" panose="020B0604030504040204" pitchFamily="50" charset="-128"/>
            </a:endParaRPr>
          </a:p>
        </p:txBody>
      </p:sp>
      <p:pic>
        <p:nvPicPr>
          <p:cNvPr id="11" name="図 10"/>
          <p:cNvPicPr>
            <a:picLocks noChangeAspect="1"/>
          </p:cNvPicPr>
          <p:nvPr/>
        </p:nvPicPr>
        <p:blipFill>
          <a:blip r:embed="rId2"/>
          <a:stretch>
            <a:fillRect/>
          </a:stretch>
        </p:blipFill>
        <p:spPr>
          <a:xfrm>
            <a:off x="6693050" y="4344007"/>
            <a:ext cx="2295256" cy="1729205"/>
          </a:xfrm>
          <a:prstGeom prst="rect">
            <a:avLst/>
          </a:prstGeom>
          <a:ln>
            <a:solidFill>
              <a:schemeClr val="tx1"/>
            </a:solidFill>
          </a:ln>
        </p:spPr>
      </p:pic>
      <p:pic>
        <p:nvPicPr>
          <p:cNvPr id="12" name="図 11"/>
          <p:cNvPicPr>
            <a:picLocks noChangeAspect="1"/>
          </p:cNvPicPr>
          <p:nvPr/>
        </p:nvPicPr>
        <p:blipFill>
          <a:blip r:embed="rId3"/>
          <a:stretch>
            <a:fillRect/>
          </a:stretch>
        </p:blipFill>
        <p:spPr>
          <a:xfrm>
            <a:off x="1972263" y="3367408"/>
            <a:ext cx="3864446" cy="2903321"/>
          </a:xfrm>
          <a:prstGeom prst="rect">
            <a:avLst/>
          </a:prstGeom>
          <a:ln>
            <a:solidFill>
              <a:schemeClr val="tx1"/>
            </a:solidFill>
          </a:ln>
        </p:spPr>
      </p:pic>
      <p:pic>
        <p:nvPicPr>
          <p:cNvPr id="13" name="図 12"/>
          <p:cNvPicPr>
            <a:picLocks noChangeAspect="1"/>
          </p:cNvPicPr>
          <p:nvPr/>
        </p:nvPicPr>
        <p:blipFill>
          <a:blip r:embed="rId4"/>
          <a:stretch>
            <a:fillRect/>
          </a:stretch>
        </p:blipFill>
        <p:spPr>
          <a:xfrm>
            <a:off x="6741987" y="959849"/>
            <a:ext cx="2246319" cy="1704104"/>
          </a:xfrm>
          <a:prstGeom prst="rect">
            <a:avLst/>
          </a:prstGeom>
          <a:ln>
            <a:solidFill>
              <a:schemeClr val="tx1"/>
            </a:solidFill>
          </a:ln>
        </p:spPr>
      </p:pic>
      <p:pic>
        <p:nvPicPr>
          <p:cNvPr id="4" name="図 3"/>
          <p:cNvPicPr>
            <a:picLocks noChangeAspect="1"/>
          </p:cNvPicPr>
          <p:nvPr/>
        </p:nvPicPr>
        <p:blipFill>
          <a:blip r:embed="rId5"/>
          <a:stretch>
            <a:fillRect/>
          </a:stretch>
        </p:blipFill>
        <p:spPr>
          <a:xfrm>
            <a:off x="3128206" y="488544"/>
            <a:ext cx="3144856" cy="2355393"/>
          </a:xfrm>
          <a:prstGeom prst="rect">
            <a:avLst/>
          </a:prstGeom>
          <a:ln>
            <a:solidFill>
              <a:schemeClr val="tx1"/>
            </a:solidFill>
          </a:ln>
        </p:spPr>
      </p:pic>
      <p:sp>
        <p:nvSpPr>
          <p:cNvPr id="14" name="正方形/長方形 13"/>
          <p:cNvSpPr/>
          <p:nvPr/>
        </p:nvSpPr>
        <p:spPr>
          <a:xfrm>
            <a:off x="3128206" y="216166"/>
            <a:ext cx="1855699" cy="269915"/>
          </a:xfrm>
          <a:prstGeom prst="rect">
            <a:avLst/>
          </a:prstGeom>
          <a:solidFill>
            <a:srgbClr val="C00000"/>
          </a:solidFill>
          <a:ln>
            <a:noFill/>
          </a:ln>
        </p:spPr>
        <p:txBody>
          <a:bodyPr vert="horz" wrap="square" lIns="91440" tIns="45720" rIns="91440" bIns="45720" numCol="1" anchor="ctr" anchorCtr="0" compatLnSpc="1">
            <a:prstTxWarp prst="textNoShape">
              <a:avLst/>
            </a:prstTxWarp>
          </a:bodyPr>
          <a:lstStyle/>
          <a:p>
            <a:pPr algn="ctr"/>
            <a:r>
              <a:rPr lang="ja-JP" altLang="en-US" sz="1200" b="1" dirty="0">
                <a:solidFill>
                  <a:schemeClr val="bg1"/>
                </a:solidFill>
                <a:latin typeface="メイリオ" panose="020B0604030504040204" pitchFamily="50" charset="-128"/>
                <a:ea typeface="メイリオ" panose="020B0604030504040204" pitchFamily="50" charset="-128"/>
                <a:cs typeface="+mj-cs"/>
              </a:rPr>
              <a:t>授業デザインシート</a:t>
            </a:r>
          </a:p>
        </p:txBody>
      </p:sp>
      <p:sp>
        <p:nvSpPr>
          <p:cNvPr id="16" name="正方形/長方形 15"/>
          <p:cNvSpPr/>
          <p:nvPr/>
        </p:nvSpPr>
        <p:spPr>
          <a:xfrm>
            <a:off x="1972263" y="3076751"/>
            <a:ext cx="1855699" cy="269915"/>
          </a:xfrm>
          <a:prstGeom prst="rect">
            <a:avLst/>
          </a:prstGeom>
          <a:solidFill>
            <a:srgbClr val="00B0F0"/>
          </a:solidFill>
          <a:ln>
            <a:noFill/>
          </a:ln>
        </p:spPr>
        <p:txBody>
          <a:bodyPr vert="horz" wrap="square" lIns="91440" tIns="45720" rIns="91440" bIns="45720" numCol="1" anchor="ctr" anchorCtr="0" compatLnSpc="1">
            <a:prstTxWarp prst="textNoShape">
              <a:avLst/>
            </a:prstTxWarp>
          </a:bodyPr>
          <a:lstStyle/>
          <a:p>
            <a:pPr algn="ctr"/>
            <a:r>
              <a:rPr lang="ja-JP" altLang="en-US" sz="1200" b="1" dirty="0">
                <a:solidFill>
                  <a:schemeClr val="bg1"/>
                </a:solidFill>
                <a:latin typeface="メイリオ" panose="020B0604030504040204" pitchFamily="50" charset="-128"/>
                <a:ea typeface="メイリオ" panose="020B0604030504040204" pitchFamily="50" charset="-128"/>
                <a:cs typeface="+mj-cs"/>
              </a:rPr>
              <a:t>指導ユニット</a:t>
            </a:r>
          </a:p>
        </p:txBody>
      </p:sp>
      <p:pic>
        <p:nvPicPr>
          <p:cNvPr id="26" name="図 25"/>
          <p:cNvPicPr>
            <a:picLocks noChangeAspect="1"/>
          </p:cNvPicPr>
          <p:nvPr/>
        </p:nvPicPr>
        <p:blipFill>
          <a:blip r:embed="rId6"/>
          <a:stretch>
            <a:fillRect/>
          </a:stretch>
        </p:blipFill>
        <p:spPr>
          <a:xfrm>
            <a:off x="141240" y="5472946"/>
            <a:ext cx="1574131" cy="1197486"/>
          </a:xfrm>
          <a:prstGeom prst="rect">
            <a:avLst/>
          </a:prstGeom>
          <a:ln>
            <a:solidFill>
              <a:schemeClr val="tx1"/>
            </a:solidFill>
          </a:ln>
        </p:spPr>
      </p:pic>
      <p:sp>
        <p:nvSpPr>
          <p:cNvPr id="37" name="角丸四角形吹き出し 36"/>
          <p:cNvSpPr/>
          <p:nvPr/>
        </p:nvSpPr>
        <p:spPr>
          <a:xfrm>
            <a:off x="6229036" y="2827393"/>
            <a:ext cx="1314190" cy="463298"/>
          </a:xfrm>
          <a:prstGeom prst="wedgeRoundRectCallout">
            <a:avLst>
              <a:gd name="adj1" fmla="val -75412"/>
              <a:gd name="adj2" fmla="val -239992"/>
              <a:gd name="adj3" fmla="val 16667"/>
            </a:avLst>
          </a:prstGeom>
          <a:blipFill dpi="0" rotWithShape="1">
            <a:blip r:embed="rId7">
              <a:alphaModFix amt="88000"/>
            </a:blip>
            <a:srcRect/>
            <a:tile tx="0" ty="0" sx="100000" sy="100000" flip="none" algn="tl"/>
          </a:blip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SzPct val="100000"/>
            </a:pPr>
            <a:r>
              <a:rPr kumimoji="0" lang="ja-JP" altLang="en-US" sz="1050" b="1" dirty="0">
                <a:solidFill>
                  <a:srgbClr val="000000"/>
                </a:solidFill>
                <a:latin typeface="ＭＳ Ｐゴシック" panose="020B0600070205080204" pitchFamily="50" charset="-128"/>
              </a:rPr>
              <a:t>指導ユニットの</a:t>
            </a:r>
            <a:endParaRPr kumimoji="0" lang="en-US" altLang="ja-JP" sz="1050" b="1" dirty="0">
              <a:solidFill>
                <a:srgbClr val="000000"/>
              </a:solidFill>
              <a:latin typeface="ＭＳ Ｐゴシック" panose="020B0600070205080204" pitchFamily="50" charset="-128"/>
            </a:endParaRPr>
          </a:p>
          <a:p>
            <a:pPr algn="ctr">
              <a:buSzPct val="100000"/>
            </a:pPr>
            <a:r>
              <a:rPr kumimoji="0" lang="ja-JP" altLang="en-US" sz="1050" b="1" dirty="0">
                <a:solidFill>
                  <a:srgbClr val="000000"/>
                </a:solidFill>
                <a:latin typeface="ＭＳ Ｐゴシック" panose="020B0600070205080204" pitchFamily="50" charset="-128"/>
              </a:rPr>
              <a:t>見出し①と同じ</a:t>
            </a:r>
          </a:p>
        </p:txBody>
      </p:sp>
      <p:sp>
        <p:nvSpPr>
          <p:cNvPr id="39" name="角丸四角形吹き出し 38"/>
          <p:cNvSpPr/>
          <p:nvPr/>
        </p:nvSpPr>
        <p:spPr>
          <a:xfrm>
            <a:off x="6413016" y="247883"/>
            <a:ext cx="1528041" cy="471911"/>
          </a:xfrm>
          <a:prstGeom prst="wedgeRoundRectCallout">
            <a:avLst>
              <a:gd name="adj1" fmla="val -69606"/>
              <a:gd name="adj2" fmla="val 132392"/>
              <a:gd name="adj3" fmla="val 16667"/>
            </a:avLst>
          </a:prstGeom>
          <a:blipFill dpi="0" rotWithShape="1">
            <a:blip r:embed="rId7">
              <a:alphaModFix amt="88000"/>
            </a:blip>
            <a:srcRect/>
            <a:tile tx="0" ty="0" sx="100000" sy="100000" flip="none" algn="tl"/>
          </a:blip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SzPct val="100000"/>
            </a:pPr>
            <a:r>
              <a:rPr kumimoji="0" lang="ja-JP" altLang="en-US" sz="1050" b="1" dirty="0">
                <a:solidFill>
                  <a:srgbClr val="000000"/>
                </a:solidFill>
                <a:latin typeface="ＭＳ Ｐゴシック" panose="020B0600070205080204" pitchFamily="50" charset="-128"/>
              </a:rPr>
              <a:t>生徒に伝えるねらいや評価規準など</a:t>
            </a:r>
          </a:p>
        </p:txBody>
      </p:sp>
      <p:sp>
        <p:nvSpPr>
          <p:cNvPr id="45" name="角丸四角形吹き出し 44"/>
          <p:cNvSpPr/>
          <p:nvPr/>
        </p:nvSpPr>
        <p:spPr>
          <a:xfrm>
            <a:off x="8073742" y="6142886"/>
            <a:ext cx="914564" cy="623567"/>
          </a:xfrm>
          <a:prstGeom prst="wedgeRoundRectCallout">
            <a:avLst>
              <a:gd name="adj1" fmla="val -35351"/>
              <a:gd name="adj2" fmla="val -78968"/>
              <a:gd name="adj3" fmla="val 16667"/>
            </a:avLst>
          </a:prstGeom>
          <a:blipFill dpi="0" rotWithShape="1">
            <a:blip r:embed="rId7">
              <a:alphaModFix amt="88000"/>
            </a:blip>
            <a:srcRect/>
            <a:tile tx="0" ty="0" sx="100000" sy="100000" flip="none" algn="tl"/>
          </a:blip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en-US" sz="1000" b="1" dirty="0" smtClean="0">
                <a:solidFill>
                  <a:schemeClr val="tx1"/>
                </a:solidFill>
              </a:rPr>
              <a:t>生徒の自己</a:t>
            </a:r>
            <a:r>
              <a:rPr lang="ja-JP" altLang="en-US" sz="1000" b="1" dirty="0">
                <a:solidFill>
                  <a:schemeClr val="tx1"/>
                </a:solidFill>
              </a:rPr>
              <a:t>評価に</a:t>
            </a:r>
            <a:r>
              <a:rPr lang="ja-JP" altLang="en-US" sz="1000" b="1" dirty="0" smtClean="0">
                <a:solidFill>
                  <a:schemeClr val="tx1"/>
                </a:solidFill>
              </a:rPr>
              <a:t>も</a:t>
            </a:r>
            <a:endParaRPr lang="en-US" altLang="ja-JP" sz="1000" b="1" dirty="0" smtClean="0">
              <a:solidFill>
                <a:schemeClr val="tx1"/>
              </a:solidFill>
            </a:endParaRPr>
          </a:p>
          <a:p>
            <a:pPr algn="ctr"/>
            <a:r>
              <a:rPr lang="ja-JP" altLang="en-US" sz="1000" b="1" dirty="0" smtClean="0">
                <a:solidFill>
                  <a:schemeClr val="tx1"/>
                </a:solidFill>
              </a:rPr>
              <a:t>活用可能</a:t>
            </a:r>
            <a:endParaRPr lang="ja-JP" altLang="en-US" sz="1000" b="1" dirty="0">
              <a:solidFill>
                <a:schemeClr val="tx1"/>
              </a:solidFill>
            </a:endParaRPr>
          </a:p>
        </p:txBody>
      </p:sp>
      <p:sp>
        <p:nvSpPr>
          <p:cNvPr id="47" name="角丸四角形吹き出し 46"/>
          <p:cNvSpPr/>
          <p:nvPr/>
        </p:nvSpPr>
        <p:spPr>
          <a:xfrm>
            <a:off x="427725" y="5539608"/>
            <a:ext cx="1206276" cy="357769"/>
          </a:xfrm>
          <a:prstGeom prst="wedgeRoundRectCallout">
            <a:avLst>
              <a:gd name="adj1" fmla="val 86560"/>
              <a:gd name="adj2" fmla="val -45038"/>
              <a:gd name="adj3" fmla="val 16667"/>
            </a:avLst>
          </a:prstGeom>
          <a:blipFill dpi="0" rotWithShape="1">
            <a:blip r:embed="rId7" cstate="print"/>
            <a:srcRect/>
            <a:tile tx="0" ty="0" sx="100000" sy="100000" flip="none" algn="tl"/>
          </a:blip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050" b="1" dirty="0">
                <a:solidFill>
                  <a:schemeClr val="tx1"/>
                </a:solidFill>
                <a:latin typeface="ＭＳ Ｐゴシック" panose="020B0600070205080204" pitchFamily="50" charset="-128"/>
              </a:rPr>
              <a:t>※</a:t>
            </a:r>
            <a:r>
              <a:rPr lang="ja-JP" altLang="en-US" sz="1050" b="1" dirty="0">
                <a:solidFill>
                  <a:schemeClr val="tx1"/>
                </a:solidFill>
                <a:latin typeface="ＭＳ Ｐゴシック" panose="020B0600070205080204" pitchFamily="50" charset="-128"/>
              </a:rPr>
              <a:t>別紙</a:t>
            </a:r>
            <a:r>
              <a:rPr lang="ja-JP" altLang="en-US" sz="1050" b="1" dirty="0" smtClean="0">
                <a:solidFill>
                  <a:schemeClr val="tx1"/>
                </a:solidFill>
                <a:latin typeface="ＭＳ Ｐゴシック" panose="020B0600070205080204" pitchFamily="50" charset="-128"/>
              </a:rPr>
              <a:t>より記入</a:t>
            </a:r>
            <a:endParaRPr lang="en-US" altLang="ja-JP" sz="1050" b="1" dirty="0" smtClean="0">
              <a:solidFill>
                <a:schemeClr val="tx1"/>
              </a:solidFill>
              <a:latin typeface="ＭＳ Ｐゴシック" panose="020B0600070205080204" pitchFamily="50" charset="-128"/>
            </a:endParaRPr>
          </a:p>
        </p:txBody>
      </p:sp>
      <p:sp>
        <p:nvSpPr>
          <p:cNvPr id="48" name="角丸四角形吹き出し 47"/>
          <p:cNvSpPr/>
          <p:nvPr/>
        </p:nvSpPr>
        <p:spPr>
          <a:xfrm>
            <a:off x="141240" y="3225232"/>
            <a:ext cx="1729000" cy="635469"/>
          </a:xfrm>
          <a:prstGeom prst="wedgeRoundRectCallout">
            <a:avLst>
              <a:gd name="adj1" fmla="val 63195"/>
              <a:gd name="adj2" fmla="val 73342"/>
              <a:gd name="adj3" fmla="val 16667"/>
            </a:avLst>
          </a:prstGeom>
          <a:blipFill dpi="0" rotWithShape="1">
            <a:blip r:embed="rId7">
              <a:alphaModFix amt="88000"/>
            </a:blip>
            <a:srcRect/>
            <a:tile tx="0" ty="0" sx="100000" sy="100000" flip="none" algn="tl"/>
          </a:blip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050" b="1" dirty="0">
                <a:ln w="0"/>
                <a:solidFill>
                  <a:schemeClr val="accent1">
                    <a:lumMod val="75000"/>
                  </a:schemeClr>
                </a:solidFill>
              </a:rPr>
              <a:t>「目標及び内容の系統表」</a:t>
            </a:r>
            <a:r>
              <a:rPr lang="ja-JP" altLang="en-US" sz="1050" b="1" dirty="0" smtClean="0">
                <a:ln w="0"/>
                <a:solidFill>
                  <a:schemeClr val="accent1">
                    <a:lumMod val="75000"/>
                  </a:schemeClr>
                </a:solidFill>
              </a:rPr>
              <a:t>から抽出したキーワード</a:t>
            </a:r>
            <a:endParaRPr lang="en-US" altLang="ja-JP" sz="1050" b="1" dirty="0">
              <a:ln w="0"/>
              <a:solidFill>
                <a:schemeClr val="accent1">
                  <a:lumMod val="75000"/>
                </a:schemeClr>
              </a:solidFill>
            </a:endParaRPr>
          </a:p>
          <a:p>
            <a:pPr algn="ctr">
              <a:defRPr/>
            </a:pPr>
            <a:r>
              <a:rPr lang="ja-JP" altLang="en-US" sz="1050" b="1" dirty="0">
                <a:ln w="0"/>
                <a:solidFill>
                  <a:schemeClr val="tx1"/>
                </a:solidFill>
              </a:rPr>
              <a:t>○を付ける</a:t>
            </a:r>
          </a:p>
        </p:txBody>
      </p:sp>
      <p:sp>
        <p:nvSpPr>
          <p:cNvPr id="49" name="角丸四角形吹き出し 48"/>
          <p:cNvSpPr/>
          <p:nvPr/>
        </p:nvSpPr>
        <p:spPr>
          <a:xfrm>
            <a:off x="4468678" y="2930505"/>
            <a:ext cx="1546225" cy="613772"/>
          </a:xfrm>
          <a:prstGeom prst="wedgeRoundRectCallout">
            <a:avLst>
              <a:gd name="adj1" fmla="val -65656"/>
              <a:gd name="adj2" fmla="val 126446"/>
              <a:gd name="adj3" fmla="val 16667"/>
            </a:avLst>
          </a:prstGeom>
          <a:blipFill dpi="0" rotWithShape="1">
            <a:blip r:embed="rId7">
              <a:alphaModFix amt="88000"/>
            </a:blip>
            <a:srcRect/>
            <a:tile tx="0" ty="0" sx="100000" sy="100000" flip="none" algn="tl"/>
          </a:blip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SzPct val="100000"/>
            </a:pPr>
            <a:r>
              <a:rPr kumimoji="0" lang="ja-JP" altLang="en-US" sz="1050" b="1" dirty="0" smtClean="0">
                <a:solidFill>
                  <a:srgbClr val="000000"/>
                </a:solidFill>
                <a:latin typeface="ＭＳ Ｐゴシック" panose="020B0600070205080204" pitchFamily="50" charset="-128"/>
              </a:rPr>
              <a:t>授業</a:t>
            </a:r>
            <a:r>
              <a:rPr kumimoji="0" lang="ja-JP" altLang="en-US" sz="1050" b="1" dirty="0">
                <a:solidFill>
                  <a:srgbClr val="000000"/>
                </a:solidFill>
                <a:latin typeface="ＭＳ Ｐゴシック" panose="020B0600070205080204" pitchFamily="50" charset="-128"/>
              </a:rPr>
              <a:t>デザインシートの</a:t>
            </a:r>
            <a:endParaRPr kumimoji="0" lang="en-US" altLang="ja-JP" sz="1050" b="1" dirty="0">
              <a:solidFill>
                <a:srgbClr val="000000"/>
              </a:solidFill>
              <a:latin typeface="ＭＳ Ｐゴシック" panose="020B0600070205080204" pitchFamily="50" charset="-128"/>
            </a:endParaRPr>
          </a:p>
          <a:p>
            <a:pPr algn="ctr">
              <a:buSzPct val="100000"/>
            </a:pPr>
            <a:r>
              <a:rPr kumimoji="0" lang="ja-JP" altLang="en-US" sz="1050" b="1" dirty="0">
                <a:solidFill>
                  <a:srgbClr val="000000"/>
                </a:solidFill>
                <a:latin typeface="ＭＳ Ｐゴシック" panose="020B0600070205080204" pitchFamily="50" charset="-128"/>
              </a:rPr>
              <a:t>「授業の流れ」欄の</a:t>
            </a:r>
            <a:endParaRPr kumimoji="0" lang="en-US" altLang="ja-JP" sz="1050" b="1" dirty="0">
              <a:solidFill>
                <a:srgbClr val="000000"/>
              </a:solidFill>
              <a:latin typeface="ＭＳ Ｐゴシック" panose="020B0600070205080204" pitchFamily="50" charset="-128"/>
            </a:endParaRPr>
          </a:p>
          <a:p>
            <a:pPr algn="ctr">
              <a:buSzPct val="100000"/>
            </a:pPr>
            <a:r>
              <a:rPr kumimoji="0" lang="ja-JP" altLang="en-US" sz="1050" b="1" dirty="0">
                <a:solidFill>
                  <a:srgbClr val="000000"/>
                </a:solidFill>
                <a:latin typeface="ＭＳ Ｐゴシック" panose="020B0600070205080204" pitchFamily="50" charset="-128"/>
              </a:rPr>
              <a:t>記載と</a:t>
            </a:r>
            <a:r>
              <a:rPr kumimoji="0" lang="ja-JP" altLang="en-US" sz="1050" b="1" dirty="0" smtClean="0">
                <a:solidFill>
                  <a:srgbClr val="000000"/>
                </a:solidFill>
                <a:latin typeface="ＭＳ Ｐゴシック" panose="020B0600070205080204" pitchFamily="50" charset="-128"/>
              </a:rPr>
              <a:t>同じ</a:t>
            </a:r>
            <a:endParaRPr kumimoji="0" lang="ja-JP" altLang="en-US" sz="1050" b="1" dirty="0">
              <a:solidFill>
                <a:srgbClr val="000000"/>
              </a:solidFill>
              <a:latin typeface="ＭＳ Ｐゴシック" panose="020B0600070205080204" pitchFamily="50" charset="-128"/>
            </a:endParaRPr>
          </a:p>
        </p:txBody>
      </p:sp>
      <p:sp>
        <p:nvSpPr>
          <p:cNvPr id="50" name="角丸四角形吹き出し 49"/>
          <p:cNvSpPr/>
          <p:nvPr/>
        </p:nvSpPr>
        <p:spPr>
          <a:xfrm>
            <a:off x="6715546" y="3678376"/>
            <a:ext cx="1471871" cy="432671"/>
          </a:xfrm>
          <a:prstGeom prst="wedgeRoundRectCallout">
            <a:avLst>
              <a:gd name="adj1" fmla="val -24118"/>
              <a:gd name="adj2" fmla="val 108656"/>
              <a:gd name="adj3" fmla="val 16667"/>
            </a:avLst>
          </a:prstGeom>
          <a:blipFill dpi="0" rotWithShape="1">
            <a:blip r:embed="rId7">
              <a:alphaModFix amt="88000"/>
            </a:blip>
            <a:srcRect/>
            <a:tile tx="0" ty="0" sx="100000" sy="100000" flip="none" algn="tl"/>
          </a:blip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SzPct val="100000"/>
            </a:pPr>
            <a:r>
              <a:rPr kumimoji="0" lang="ja-JP" altLang="en-US" sz="1050" b="1" dirty="0" smtClean="0">
                <a:solidFill>
                  <a:srgbClr val="000000"/>
                </a:solidFill>
                <a:latin typeface="ＭＳ Ｐゴシック" panose="020B0600070205080204" pitchFamily="50" charset="-128"/>
              </a:rPr>
              <a:t>具体的な活動内容を記す</a:t>
            </a:r>
            <a:endParaRPr kumimoji="0" lang="ja-JP" altLang="en-US" sz="1050" b="1" dirty="0">
              <a:solidFill>
                <a:srgbClr val="000000"/>
              </a:solidFill>
              <a:latin typeface="ＭＳ Ｐゴシック" panose="020B0600070205080204" pitchFamily="50" charset="-128"/>
            </a:endParaRPr>
          </a:p>
        </p:txBody>
      </p:sp>
      <p:sp>
        <p:nvSpPr>
          <p:cNvPr id="51" name="角丸四角形吹き出し 50"/>
          <p:cNvSpPr/>
          <p:nvPr/>
        </p:nvSpPr>
        <p:spPr>
          <a:xfrm>
            <a:off x="373613" y="4837228"/>
            <a:ext cx="1453362" cy="545655"/>
          </a:xfrm>
          <a:prstGeom prst="wedgeRoundRectCallout">
            <a:avLst>
              <a:gd name="adj1" fmla="val 152754"/>
              <a:gd name="adj2" fmla="val -37130"/>
              <a:gd name="adj3" fmla="val 16667"/>
            </a:avLst>
          </a:prstGeom>
          <a:blipFill dpi="0" rotWithShape="1">
            <a:blip r:embed="rId7">
              <a:alphaModFix amt="88000"/>
            </a:blip>
            <a:srcRect/>
            <a:tile tx="0" ty="0" sx="100000" sy="100000" flip="none" algn="tl"/>
          </a:blip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000" b="1" dirty="0">
                <a:solidFill>
                  <a:prstClr val="black"/>
                </a:solidFill>
              </a:rPr>
              <a:t>生徒が直接体験することで経験から価値をつくって</a:t>
            </a:r>
            <a:r>
              <a:rPr lang="ja-JP" altLang="en-US" sz="1000" b="1" dirty="0" smtClean="0">
                <a:solidFill>
                  <a:prstClr val="black"/>
                </a:solidFill>
              </a:rPr>
              <a:t>いく工夫</a:t>
            </a:r>
            <a:endParaRPr lang="en-US" altLang="ja-JP" sz="1000" b="1" dirty="0">
              <a:solidFill>
                <a:prstClr val="black"/>
              </a:solidFill>
            </a:endParaRPr>
          </a:p>
        </p:txBody>
      </p:sp>
      <p:sp>
        <p:nvSpPr>
          <p:cNvPr id="52" name="角丸四角形吹き出し 51"/>
          <p:cNvSpPr/>
          <p:nvPr/>
        </p:nvSpPr>
        <p:spPr>
          <a:xfrm>
            <a:off x="1496251" y="6147589"/>
            <a:ext cx="1793615" cy="641296"/>
          </a:xfrm>
          <a:prstGeom prst="wedgeRoundRectCallout">
            <a:avLst>
              <a:gd name="adj1" fmla="val 54364"/>
              <a:gd name="adj2" fmla="val -164290"/>
              <a:gd name="adj3" fmla="val 16667"/>
            </a:avLst>
          </a:prstGeom>
          <a:blipFill dpi="0" rotWithShape="1">
            <a:blip r:embed="rId7">
              <a:alphaModFix amt="88000"/>
            </a:blip>
            <a:srcRect/>
            <a:tile tx="0" ty="0" sx="100000" sy="100000" flip="none" algn="tl"/>
          </a:blip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ts val="1000"/>
              </a:lnSpc>
              <a:spcBef>
                <a:spcPts val="0"/>
              </a:spcBef>
              <a:spcAft>
                <a:spcPts val="0"/>
              </a:spcAft>
              <a:defRPr/>
            </a:pPr>
            <a:r>
              <a:rPr lang="ja-JP" altLang="en-US" sz="1000" b="1" dirty="0">
                <a:solidFill>
                  <a:prstClr val="black"/>
                </a:solidFill>
                <a:latin typeface="ＭＳ Ｐゴシック" panose="020B0600070205080204" pitchFamily="50" charset="-128"/>
              </a:rPr>
              <a:t>気がついたことや意味づけたことを根拠となる知識につなげて</a:t>
            </a:r>
            <a:r>
              <a:rPr lang="ja-JP" altLang="en-US" sz="1000" b="1" dirty="0" smtClean="0">
                <a:solidFill>
                  <a:prstClr val="black"/>
                </a:solidFill>
                <a:latin typeface="ＭＳ Ｐゴシック" panose="020B0600070205080204" pitchFamily="50" charset="-128"/>
              </a:rPr>
              <a:t>いく場面</a:t>
            </a:r>
            <a:endParaRPr lang="en-US" altLang="ja-JP" sz="1000" b="1" dirty="0" smtClean="0">
              <a:solidFill>
                <a:prstClr val="black"/>
              </a:solidFill>
              <a:latin typeface="ＭＳ Ｐゴシック" panose="020B0600070205080204" pitchFamily="50" charset="-128"/>
            </a:endParaRPr>
          </a:p>
          <a:p>
            <a:pPr eaLnBrk="1" fontAlgn="auto" hangingPunct="1">
              <a:lnSpc>
                <a:spcPts val="1000"/>
              </a:lnSpc>
              <a:spcBef>
                <a:spcPts val="0"/>
              </a:spcBef>
              <a:spcAft>
                <a:spcPts val="0"/>
              </a:spcAft>
              <a:defRPr/>
            </a:pPr>
            <a:r>
              <a:rPr lang="ja-JP" altLang="en-US" sz="1000" b="1" dirty="0" smtClean="0">
                <a:solidFill>
                  <a:prstClr val="black"/>
                </a:solidFill>
                <a:latin typeface="ＭＳ Ｐゴシック" panose="020B0600070205080204" pitchFamily="50" charset="-128"/>
              </a:rPr>
              <a:t>（</a:t>
            </a:r>
            <a:r>
              <a:rPr lang="ja-JP" altLang="en-US" sz="1000" b="1" dirty="0">
                <a:solidFill>
                  <a:prstClr val="black"/>
                </a:solidFill>
                <a:latin typeface="ＭＳ Ｐゴシック" panose="020B0600070205080204" pitchFamily="50" charset="-128"/>
              </a:rPr>
              <a:t>自己</a:t>
            </a:r>
            <a:r>
              <a:rPr lang="ja-JP" altLang="en-US" sz="1000" b="1" dirty="0" smtClean="0">
                <a:solidFill>
                  <a:prstClr val="black"/>
                </a:solidFill>
                <a:latin typeface="ＭＳ Ｐゴシック" panose="020B0600070205080204" pitchFamily="50" charset="-128"/>
              </a:rPr>
              <a:t>、もの</a:t>
            </a:r>
            <a:r>
              <a:rPr lang="ja-JP" altLang="en-US" sz="1000" b="1" dirty="0">
                <a:solidFill>
                  <a:prstClr val="black"/>
                </a:solidFill>
                <a:latin typeface="ＭＳ Ｐゴシック" panose="020B0600070205080204" pitchFamily="50" charset="-128"/>
              </a:rPr>
              <a:t>、他者との対話）</a:t>
            </a:r>
            <a:endParaRPr lang="en-US" altLang="ja-JP" sz="1000" b="1" dirty="0">
              <a:solidFill>
                <a:prstClr val="black"/>
              </a:solidFill>
              <a:latin typeface="ＭＳ Ｐゴシック" panose="020B0600070205080204" pitchFamily="50" charset="-128"/>
            </a:endParaRPr>
          </a:p>
        </p:txBody>
      </p:sp>
      <p:sp>
        <p:nvSpPr>
          <p:cNvPr id="53" name="角丸四角形吹き出し 52"/>
          <p:cNvSpPr/>
          <p:nvPr/>
        </p:nvSpPr>
        <p:spPr>
          <a:xfrm>
            <a:off x="3426402" y="6273828"/>
            <a:ext cx="1587216" cy="533622"/>
          </a:xfrm>
          <a:prstGeom prst="wedgeRoundRectCallout">
            <a:avLst>
              <a:gd name="adj1" fmla="val -33267"/>
              <a:gd name="adj2" fmla="val -124679"/>
              <a:gd name="adj3" fmla="val 16667"/>
            </a:avLst>
          </a:prstGeom>
          <a:blipFill dpi="0" rotWithShape="1">
            <a:blip r:embed="rId7">
              <a:alphaModFix amt="88000"/>
            </a:blip>
            <a:srcRect/>
            <a:tile tx="0" ty="0" sx="100000" sy="100000" flip="none" algn="tl"/>
          </a:blip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000" b="1" dirty="0">
                <a:solidFill>
                  <a:prstClr val="black"/>
                </a:solidFill>
                <a:latin typeface="ＭＳ Ｐゴシック" panose="020B0600070205080204" pitchFamily="50" charset="-128"/>
              </a:rPr>
              <a:t>実感をともなった理解によって知識を身につけて</a:t>
            </a:r>
            <a:r>
              <a:rPr lang="ja-JP" altLang="en-US" sz="1000" b="1" dirty="0" smtClean="0">
                <a:solidFill>
                  <a:prstClr val="black"/>
                </a:solidFill>
                <a:latin typeface="ＭＳ Ｐゴシック" panose="020B0600070205080204" pitchFamily="50" charset="-128"/>
              </a:rPr>
              <a:t>いく工夫</a:t>
            </a:r>
            <a:endParaRPr lang="en-US" altLang="ja-JP" sz="1000" b="1" dirty="0">
              <a:solidFill>
                <a:prstClr val="black"/>
              </a:solidFill>
              <a:latin typeface="ＭＳ Ｐゴシック" panose="020B0600070205080204" pitchFamily="50" charset="-128"/>
            </a:endParaRPr>
          </a:p>
        </p:txBody>
      </p:sp>
      <p:sp>
        <p:nvSpPr>
          <p:cNvPr id="54" name="角丸四角形吹き出し 53"/>
          <p:cNvSpPr/>
          <p:nvPr/>
        </p:nvSpPr>
        <p:spPr>
          <a:xfrm>
            <a:off x="141240" y="4075453"/>
            <a:ext cx="1540446" cy="614414"/>
          </a:xfrm>
          <a:prstGeom prst="wedgeRoundRectCallout">
            <a:avLst>
              <a:gd name="adj1" fmla="val 44549"/>
              <a:gd name="adj2" fmla="val 19705"/>
              <a:gd name="adj3" fmla="val 16667"/>
            </a:avLst>
          </a:prstGeom>
          <a:blipFill dpi="0" rotWithShape="1">
            <a:blip r:embed="rId7">
              <a:alphaModFix amt="88000"/>
            </a:blip>
            <a:srcRect/>
            <a:tile tx="0" ty="0" sx="100000" sy="100000" flip="none" algn="tl"/>
          </a:blip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SzPct val="100000"/>
            </a:pPr>
            <a:r>
              <a:rPr kumimoji="0" lang="ja-JP" altLang="en-US" sz="1050" b="1" dirty="0" smtClean="0">
                <a:solidFill>
                  <a:srgbClr val="000000"/>
                </a:solidFill>
                <a:latin typeface="ＭＳ Ｐゴシック" panose="020B0600070205080204" pitchFamily="50" charset="-128"/>
              </a:rPr>
              <a:t>吹出し、矢印、ボックスなどの構成は自由に</a:t>
            </a:r>
            <a:endParaRPr kumimoji="0" lang="en-US" altLang="ja-JP" sz="1050" b="1" dirty="0" smtClean="0">
              <a:solidFill>
                <a:srgbClr val="000000"/>
              </a:solidFill>
              <a:latin typeface="ＭＳ Ｐゴシック" panose="020B0600070205080204" pitchFamily="50" charset="-128"/>
            </a:endParaRPr>
          </a:p>
          <a:p>
            <a:pPr algn="ctr">
              <a:buSzPct val="100000"/>
            </a:pPr>
            <a:r>
              <a:rPr kumimoji="0" lang="ja-JP" altLang="en-US" sz="1050" b="1" dirty="0" smtClean="0">
                <a:solidFill>
                  <a:srgbClr val="000000"/>
                </a:solidFill>
                <a:latin typeface="ＭＳ Ｐゴシック" panose="020B0600070205080204" pitchFamily="50" charset="-128"/>
              </a:rPr>
              <a:t>追加・削除・レイアウト</a:t>
            </a:r>
            <a:endParaRPr kumimoji="0" lang="ja-JP" altLang="en-US" sz="1050" b="1" dirty="0">
              <a:solidFill>
                <a:srgbClr val="000000"/>
              </a:solidFill>
              <a:latin typeface="ＭＳ Ｐゴシック" panose="020B0600070205080204" pitchFamily="50" charset="-128"/>
            </a:endParaRPr>
          </a:p>
        </p:txBody>
      </p:sp>
      <p:sp>
        <p:nvSpPr>
          <p:cNvPr id="55" name="角丸四角形吹き出し 54"/>
          <p:cNvSpPr/>
          <p:nvPr/>
        </p:nvSpPr>
        <p:spPr>
          <a:xfrm>
            <a:off x="4817101" y="4243620"/>
            <a:ext cx="1638292" cy="439468"/>
          </a:xfrm>
          <a:prstGeom prst="wedgeRoundRectCallout">
            <a:avLst>
              <a:gd name="adj1" fmla="val -47042"/>
              <a:gd name="adj2" fmla="val 117229"/>
              <a:gd name="adj3" fmla="val 16667"/>
            </a:avLst>
          </a:prstGeom>
          <a:blipFill dpi="0" rotWithShape="1">
            <a:blip r:embed="rId7">
              <a:alphaModFix amt="88000"/>
            </a:blip>
            <a:srcRect/>
            <a:tile tx="0" ty="0" sx="100000" sy="100000" flip="none" algn="tl"/>
          </a:blip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SzPct val="100000"/>
            </a:pPr>
            <a:r>
              <a:rPr kumimoji="0" lang="ja-JP" altLang="en-US" sz="1050" b="1" dirty="0" smtClean="0">
                <a:solidFill>
                  <a:srgbClr val="000000"/>
                </a:solidFill>
                <a:latin typeface="ＭＳ Ｐゴシック" panose="020B0600070205080204" pitchFamily="50" charset="-128"/>
              </a:rPr>
              <a:t>「思考力を使う問いかけ」</a:t>
            </a:r>
            <a:endParaRPr kumimoji="0" lang="en-US" altLang="ja-JP" sz="1050" b="1" dirty="0" smtClean="0">
              <a:solidFill>
                <a:srgbClr val="000000"/>
              </a:solidFill>
              <a:latin typeface="ＭＳ Ｐゴシック" panose="020B0600070205080204" pitchFamily="50" charset="-128"/>
            </a:endParaRPr>
          </a:p>
          <a:p>
            <a:pPr algn="ctr">
              <a:buSzPct val="100000"/>
            </a:pPr>
            <a:r>
              <a:rPr kumimoji="0" lang="ja-JP" altLang="en-US" sz="1050" b="1" dirty="0">
                <a:solidFill>
                  <a:srgbClr val="000000"/>
                </a:solidFill>
                <a:latin typeface="ＭＳ Ｐゴシック" panose="020B0600070205080204" pitchFamily="50" charset="-128"/>
              </a:rPr>
              <a:t>について</a:t>
            </a:r>
            <a:r>
              <a:rPr kumimoji="0" lang="ja-JP" altLang="en-US" sz="1050" b="1" dirty="0" smtClean="0">
                <a:solidFill>
                  <a:srgbClr val="000000"/>
                </a:solidFill>
                <a:latin typeface="ＭＳ Ｐゴシック" panose="020B0600070205080204" pitchFamily="50" charset="-128"/>
              </a:rPr>
              <a:t>記載</a:t>
            </a:r>
            <a:endParaRPr kumimoji="0" lang="ja-JP" altLang="en-US" sz="1050" b="1" dirty="0">
              <a:solidFill>
                <a:srgbClr val="000000"/>
              </a:solidFill>
              <a:latin typeface="ＭＳ Ｐゴシック" panose="020B0600070205080204" pitchFamily="50" charset="-128"/>
            </a:endParaRPr>
          </a:p>
        </p:txBody>
      </p:sp>
      <p:sp>
        <p:nvSpPr>
          <p:cNvPr id="56" name="角丸四角形吹き出し 55"/>
          <p:cNvSpPr/>
          <p:nvPr/>
        </p:nvSpPr>
        <p:spPr>
          <a:xfrm>
            <a:off x="5150154" y="6309472"/>
            <a:ext cx="1304598" cy="459205"/>
          </a:xfrm>
          <a:prstGeom prst="wedgeRoundRectCallout">
            <a:avLst>
              <a:gd name="adj1" fmla="val -36600"/>
              <a:gd name="adj2" fmla="val -95409"/>
              <a:gd name="adj3" fmla="val 16667"/>
            </a:avLst>
          </a:prstGeom>
          <a:blipFill dpi="0" rotWithShape="1">
            <a:blip r:embed="rId7">
              <a:alphaModFix amt="88000"/>
            </a:blip>
            <a:srcRect/>
            <a:tile tx="0" ty="0" sx="100000" sy="100000" flip="none" algn="tl"/>
          </a:blip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b="1" dirty="0">
                <a:solidFill>
                  <a:schemeClr val="tx1"/>
                </a:solidFill>
              </a:rPr>
              <a:t>学びや指導の</a:t>
            </a:r>
            <a:endParaRPr lang="en-US" altLang="ja-JP" sz="1000" b="1" dirty="0">
              <a:solidFill>
                <a:schemeClr val="tx1"/>
              </a:solidFill>
            </a:endParaRPr>
          </a:p>
          <a:p>
            <a:pPr algn="ctr">
              <a:defRPr/>
            </a:pPr>
            <a:r>
              <a:rPr lang="ja-JP" altLang="en-US" sz="1000" b="1" dirty="0">
                <a:solidFill>
                  <a:schemeClr val="tx1"/>
                </a:solidFill>
              </a:rPr>
              <a:t>特徴が</a:t>
            </a:r>
            <a:r>
              <a:rPr lang="ja-JP" altLang="en-US" sz="1000" b="1" dirty="0" smtClean="0">
                <a:solidFill>
                  <a:schemeClr val="tx1"/>
                </a:solidFill>
              </a:rPr>
              <a:t>わかる写真</a:t>
            </a:r>
            <a:endParaRPr lang="en-US" altLang="ja-JP" sz="1000" b="1" dirty="0">
              <a:solidFill>
                <a:prstClr val="black"/>
              </a:solidFill>
              <a:latin typeface="ＭＳ Ｐゴシック" panose="020B0600070205080204" pitchFamily="50" charset="-128"/>
            </a:endParaRPr>
          </a:p>
        </p:txBody>
      </p:sp>
      <p:sp>
        <p:nvSpPr>
          <p:cNvPr id="57" name="角丸四角形 56"/>
          <p:cNvSpPr/>
          <p:nvPr/>
        </p:nvSpPr>
        <p:spPr>
          <a:xfrm>
            <a:off x="4564308" y="1804913"/>
            <a:ext cx="1675226" cy="208325"/>
          </a:xfrm>
          <a:prstGeom prst="roundRect">
            <a:avLst/>
          </a:prstGeom>
          <a:noFill/>
          <a:ln w="50800" cap="rnd">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22225">
                <a:solidFill>
                  <a:schemeClr val="accent2"/>
                </a:solidFill>
                <a:prstDash val="solid"/>
              </a:ln>
              <a:solidFill>
                <a:schemeClr val="accent2">
                  <a:lumMod val="40000"/>
                  <a:lumOff val="60000"/>
                </a:schemeClr>
              </a:solidFill>
            </a:endParaRPr>
          </a:p>
        </p:txBody>
      </p:sp>
      <p:sp>
        <p:nvSpPr>
          <p:cNvPr id="58" name="角丸四角形 57"/>
          <p:cNvSpPr/>
          <p:nvPr/>
        </p:nvSpPr>
        <p:spPr>
          <a:xfrm>
            <a:off x="3195414" y="3991615"/>
            <a:ext cx="1140388" cy="563700"/>
          </a:xfrm>
          <a:prstGeom prst="roundRect">
            <a:avLst/>
          </a:prstGeom>
          <a:noFill/>
          <a:ln w="50800" cap="rnd">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22225">
                <a:solidFill>
                  <a:schemeClr val="accent2"/>
                </a:solidFill>
                <a:prstDash val="solid"/>
              </a:ln>
              <a:solidFill>
                <a:schemeClr val="accent2">
                  <a:lumMod val="40000"/>
                  <a:lumOff val="60000"/>
                </a:schemeClr>
              </a:solidFill>
            </a:endParaRPr>
          </a:p>
        </p:txBody>
      </p:sp>
      <p:cxnSp>
        <p:nvCxnSpPr>
          <p:cNvPr id="59" name="直線矢印コネクタ 58"/>
          <p:cNvCxnSpPr/>
          <p:nvPr/>
        </p:nvCxnSpPr>
        <p:spPr>
          <a:xfrm flipV="1">
            <a:off x="3904486" y="1953520"/>
            <a:ext cx="839593" cy="2119284"/>
          </a:xfrm>
          <a:prstGeom prst="straightConnector1">
            <a:avLst/>
          </a:prstGeom>
          <a:ln w="6350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flipV="1">
            <a:off x="3235707" y="1964503"/>
            <a:ext cx="982731" cy="1728308"/>
          </a:xfrm>
          <a:prstGeom prst="straightConnector1">
            <a:avLst/>
          </a:prstGeom>
          <a:ln w="6350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1" name="角丸四角形 60"/>
          <p:cNvSpPr/>
          <p:nvPr/>
        </p:nvSpPr>
        <p:spPr>
          <a:xfrm>
            <a:off x="3961021" y="1784172"/>
            <a:ext cx="603287" cy="220016"/>
          </a:xfrm>
          <a:prstGeom prst="roundRect">
            <a:avLst/>
          </a:prstGeom>
          <a:noFill/>
          <a:ln w="50800" cap="rnd">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22225">
                <a:solidFill>
                  <a:schemeClr val="accent2"/>
                </a:solidFill>
                <a:prstDash val="solid"/>
              </a:ln>
              <a:solidFill>
                <a:schemeClr val="accent2">
                  <a:lumMod val="40000"/>
                  <a:lumOff val="60000"/>
                </a:schemeClr>
              </a:solidFill>
            </a:endParaRPr>
          </a:p>
        </p:txBody>
      </p:sp>
      <p:sp>
        <p:nvSpPr>
          <p:cNvPr id="62" name="角丸四角形 61"/>
          <p:cNvSpPr/>
          <p:nvPr/>
        </p:nvSpPr>
        <p:spPr>
          <a:xfrm>
            <a:off x="2534100" y="3638233"/>
            <a:ext cx="1675226" cy="208325"/>
          </a:xfrm>
          <a:prstGeom prst="roundRect">
            <a:avLst/>
          </a:prstGeom>
          <a:noFill/>
          <a:ln w="50800" cap="rnd">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22225">
                <a:solidFill>
                  <a:schemeClr val="accent2"/>
                </a:solidFill>
                <a:prstDash val="solid"/>
              </a:ln>
              <a:solidFill>
                <a:schemeClr val="accent2">
                  <a:lumMod val="40000"/>
                  <a:lumOff val="60000"/>
                </a:schemeClr>
              </a:solidFill>
            </a:endParaRPr>
          </a:p>
        </p:txBody>
      </p:sp>
      <p:sp>
        <p:nvSpPr>
          <p:cNvPr id="63" name="角丸四角形吹き出し 62"/>
          <p:cNvSpPr/>
          <p:nvPr/>
        </p:nvSpPr>
        <p:spPr>
          <a:xfrm>
            <a:off x="7698288" y="2842729"/>
            <a:ext cx="1314190" cy="463298"/>
          </a:xfrm>
          <a:prstGeom prst="wedgeRoundRectCallout">
            <a:avLst>
              <a:gd name="adj1" fmla="val -48154"/>
              <a:gd name="adj2" fmla="val -142326"/>
              <a:gd name="adj3" fmla="val 16667"/>
            </a:avLst>
          </a:prstGeom>
          <a:blipFill dpi="0" rotWithShape="1">
            <a:blip r:embed="rId7">
              <a:alphaModFix amt="88000"/>
            </a:blip>
            <a:srcRect/>
            <a:tile tx="0" ty="0" sx="100000" sy="100000" flip="none" algn="tl"/>
          </a:blip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SzPct val="100000"/>
            </a:pPr>
            <a:r>
              <a:rPr kumimoji="0" lang="ja-JP" altLang="en-US" sz="1050" b="1" dirty="0" smtClean="0">
                <a:solidFill>
                  <a:srgbClr val="000000"/>
                </a:solidFill>
                <a:latin typeface="ＭＳ Ｐゴシック" panose="020B0600070205080204" pitchFamily="50" charset="-128"/>
              </a:rPr>
              <a:t>中学校美術との</a:t>
            </a:r>
            <a:endParaRPr kumimoji="0" lang="en-US" altLang="ja-JP" sz="1050" b="1" dirty="0" smtClean="0">
              <a:solidFill>
                <a:srgbClr val="000000"/>
              </a:solidFill>
              <a:latin typeface="ＭＳ Ｐゴシック" panose="020B0600070205080204" pitchFamily="50" charset="-128"/>
            </a:endParaRPr>
          </a:p>
          <a:p>
            <a:pPr algn="ctr">
              <a:buSzPct val="100000"/>
            </a:pPr>
            <a:r>
              <a:rPr kumimoji="0" lang="ja-JP" altLang="en-US" sz="1050" b="1" dirty="0" smtClean="0">
                <a:solidFill>
                  <a:srgbClr val="000000"/>
                </a:solidFill>
                <a:latin typeface="ＭＳ Ｐゴシック" panose="020B0600070205080204" pitchFamily="50" charset="-128"/>
              </a:rPr>
              <a:t>連携も意識して</a:t>
            </a:r>
            <a:endParaRPr kumimoji="0" lang="ja-JP" altLang="en-US" sz="1050" b="1" dirty="0">
              <a:solidFill>
                <a:srgbClr val="000000"/>
              </a:solidFill>
              <a:latin typeface="ＭＳ Ｐゴシック" panose="020B0600070205080204" pitchFamily="50" charset="-128"/>
            </a:endParaRPr>
          </a:p>
        </p:txBody>
      </p:sp>
      <p:cxnSp>
        <p:nvCxnSpPr>
          <p:cNvPr id="5" name="直線コネクタ 4"/>
          <p:cNvCxnSpPr>
            <a:stCxn id="4" idx="3"/>
            <a:endCxn id="13" idx="1"/>
          </p:cNvCxnSpPr>
          <p:nvPr/>
        </p:nvCxnSpPr>
        <p:spPr>
          <a:xfrm>
            <a:off x="6273062" y="1666241"/>
            <a:ext cx="468925" cy="14566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線コネクタ 6"/>
          <p:cNvCxnSpPr>
            <a:stCxn id="12" idx="3"/>
            <a:endCxn id="11" idx="1"/>
          </p:cNvCxnSpPr>
          <p:nvPr/>
        </p:nvCxnSpPr>
        <p:spPr>
          <a:xfrm>
            <a:off x="5836709" y="4819069"/>
            <a:ext cx="856341" cy="389541"/>
          </a:xfrm>
          <a:prstGeom prst="line">
            <a:avLst/>
          </a:prstGeom>
        </p:spPr>
        <p:style>
          <a:lnRef idx="1">
            <a:schemeClr val="accent1"/>
          </a:lnRef>
          <a:fillRef idx="0">
            <a:schemeClr val="accent1"/>
          </a:fillRef>
          <a:effectRef idx="0">
            <a:schemeClr val="accent1"/>
          </a:effectRef>
          <a:fontRef idx="minor">
            <a:schemeClr val="tx1"/>
          </a:fontRef>
        </p:style>
      </p:cxnSp>
      <p:sp>
        <p:nvSpPr>
          <p:cNvPr id="46" name="角丸四角形吹き出し 45"/>
          <p:cNvSpPr/>
          <p:nvPr/>
        </p:nvSpPr>
        <p:spPr>
          <a:xfrm>
            <a:off x="846918" y="2463012"/>
            <a:ext cx="1822450" cy="436563"/>
          </a:xfrm>
          <a:prstGeom prst="wedgeRoundRectCallout">
            <a:avLst>
              <a:gd name="adj1" fmla="val 102158"/>
              <a:gd name="adj2" fmla="val 69409"/>
              <a:gd name="adj3" fmla="val 16667"/>
            </a:avLst>
          </a:prstGeom>
          <a:blipFill dpi="0" rotWithShape="1">
            <a:blip r:embed="rId7">
              <a:alphaModFix amt="88000"/>
            </a:blip>
            <a:srcRect/>
            <a:tile tx="0" ty="0" sx="100000" sy="100000" flip="none" algn="tl"/>
          </a:blip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050" b="1" dirty="0">
                <a:solidFill>
                  <a:prstClr val="black"/>
                </a:solidFill>
              </a:rPr>
              <a:t>授業デザインシートに</a:t>
            </a:r>
            <a:r>
              <a:rPr lang="ja-JP" altLang="en-US" sz="1050" b="1" dirty="0" smtClean="0">
                <a:solidFill>
                  <a:prstClr val="black"/>
                </a:solidFill>
              </a:rPr>
              <a:t>記した通し番号と「発問」を</a:t>
            </a:r>
            <a:r>
              <a:rPr lang="ja-JP" altLang="en-US" sz="1050" b="1" dirty="0">
                <a:solidFill>
                  <a:prstClr val="black"/>
                </a:solidFill>
              </a:rPr>
              <a:t>書く</a:t>
            </a:r>
          </a:p>
        </p:txBody>
      </p:sp>
      <p:sp>
        <p:nvSpPr>
          <p:cNvPr id="38" name="正方形/長方形 37"/>
          <p:cNvSpPr/>
          <p:nvPr/>
        </p:nvSpPr>
        <p:spPr>
          <a:xfrm>
            <a:off x="7588" y="869024"/>
            <a:ext cx="2864011" cy="861774"/>
          </a:xfrm>
          <a:prstGeom prst="rect">
            <a:avLst/>
          </a:prstGeom>
          <a:solidFill>
            <a:schemeClr val="accent3">
              <a:lumMod val="20000"/>
              <a:lumOff val="80000"/>
            </a:schemeClr>
          </a:solidFill>
        </p:spPr>
        <p:txBody>
          <a:bodyPr wrap="square" lIns="144000">
            <a:spAutoFit/>
          </a:bodyPr>
          <a:lstStyle/>
          <a:p>
            <a:r>
              <a:rPr lang="ja-JP" altLang="en-US" sz="1000" dirty="0" smtClean="0">
                <a:latin typeface="ＭＳ Ｐ明朝" panose="02020600040205080304" pitchFamily="18" charset="-128"/>
                <a:ea typeface="ＭＳ Ｐ明朝" panose="02020600040205080304" pitchFamily="18" charset="-128"/>
              </a:rPr>
              <a:t>★授業デザインシート・指導ユニットを使うに当たって、記載事項についてのポイントを読んで、授業展開の参考にしてください。</a:t>
            </a:r>
            <a:endParaRPr lang="en-US" altLang="ja-JP" sz="1000" dirty="0" smtClean="0">
              <a:latin typeface="ＭＳ Ｐ明朝" panose="02020600040205080304" pitchFamily="18" charset="-128"/>
              <a:ea typeface="ＭＳ Ｐ明朝" panose="02020600040205080304" pitchFamily="18" charset="-128"/>
            </a:endParaRPr>
          </a:p>
          <a:p>
            <a:r>
              <a:rPr lang="ja-JP" altLang="en-US" sz="1000" dirty="0" smtClean="0">
                <a:latin typeface="ＭＳ Ｐ明朝" panose="02020600040205080304" pitchFamily="18" charset="-128"/>
                <a:ea typeface="ＭＳ Ｐ明朝" panose="02020600040205080304" pitchFamily="18" charset="-128"/>
              </a:rPr>
              <a:t>★授業を振り返りながら作成することで、</a:t>
            </a:r>
            <a:r>
              <a:rPr lang="ja-JP" altLang="en-US" sz="1000" dirty="0">
                <a:latin typeface="ＭＳ Ｐ明朝" panose="02020600040205080304" pitchFamily="18" charset="-128"/>
                <a:ea typeface="ＭＳ Ｐ明朝" panose="02020600040205080304" pitchFamily="18" charset="-128"/>
              </a:rPr>
              <a:t>自らの</a:t>
            </a:r>
            <a:r>
              <a:rPr lang="ja-JP" altLang="en-US" sz="1000" dirty="0" smtClean="0">
                <a:latin typeface="ＭＳ Ｐ明朝" panose="02020600040205080304" pitchFamily="18" charset="-128"/>
                <a:ea typeface="ＭＳ Ｐ明朝" panose="02020600040205080304" pitchFamily="18" charset="-128"/>
              </a:rPr>
              <a:t>授業改善に活用できます。</a:t>
            </a:r>
            <a:endParaRPr lang="ja-JP" altLang="en-US" sz="1000" dirty="0">
              <a:latin typeface="ＭＳ Ｐ明朝" panose="02020600040205080304" pitchFamily="18" charset="-128"/>
              <a:ea typeface="ＭＳ Ｐ明朝" panose="02020600040205080304" pitchFamily="18" charset="-128"/>
            </a:endParaRPr>
          </a:p>
        </p:txBody>
      </p:sp>
      <p:sp>
        <p:nvSpPr>
          <p:cNvPr id="36" name="角丸四角形吹き出し 35"/>
          <p:cNvSpPr/>
          <p:nvPr/>
        </p:nvSpPr>
        <p:spPr>
          <a:xfrm>
            <a:off x="1216585" y="1879909"/>
            <a:ext cx="1784518" cy="466696"/>
          </a:xfrm>
          <a:prstGeom prst="wedgeRoundRectCallout">
            <a:avLst>
              <a:gd name="adj1" fmla="val 67014"/>
              <a:gd name="adj2" fmla="val -154376"/>
              <a:gd name="adj3" fmla="val 16667"/>
            </a:avLst>
          </a:prstGeom>
          <a:blipFill dpi="0" rotWithShape="1">
            <a:blip r:embed="rId7">
              <a:alphaModFix amt="88000"/>
            </a:blip>
            <a:srcRect/>
            <a:tile tx="0" ty="0" sx="100000" sy="100000" flip="none" algn="tl"/>
          </a:blip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SzPct val="100000"/>
            </a:pPr>
            <a:r>
              <a:rPr lang="ja-JP" altLang="en-US" sz="1050" b="1" dirty="0" smtClean="0">
                <a:ln w="0"/>
                <a:solidFill>
                  <a:schemeClr val="accent1">
                    <a:lumMod val="75000"/>
                  </a:schemeClr>
                </a:solidFill>
              </a:rPr>
              <a:t>「総則」から</a:t>
            </a:r>
            <a:r>
              <a:rPr lang="ja-JP" altLang="en-US" sz="1050" b="1" dirty="0">
                <a:ln w="0"/>
                <a:solidFill>
                  <a:schemeClr val="accent1">
                    <a:lumMod val="75000"/>
                  </a:schemeClr>
                </a:solidFill>
              </a:rPr>
              <a:t>のキーワード</a:t>
            </a:r>
            <a:endParaRPr lang="en-US" altLang="ja-JP" sz="1050" b="1" dirty="0">
              <a:ln w="0"/>
              <a:solidFill>
                <a:schemeClr val="accent1">
                  <a:lumMod val="75000"/>
                </a:schemeClr>
              </a:solidFill>
            </a:endParaRPr>
          </a:p>
          <a:p>
            <a:pPr algn="ctr">
              <a:buSzPct val="100000"/>
            </a:pPr>
            <a:r>
              <a:rPr kumimoji="0" lang="ja-JP" altLang="en-US" sz="1050" b="1" dirty="0">
                <a:solidFill>
                  <a:srgbClr val="000000"/>
                </a:solidFill>
                <a:latin typeface="ＭＳ Ｐゴシック" panose="020B0600070205080204" pitchFamily="50" charset="-128"/>
              </a:rPr>
              <a:t>○を付ける</a:t>
            </a:r>
          </a:p>
        </p:txBody>
      </p:sp>
      <p:sp>
        <p:nvSpPr>
          <p:cNvPr id="40" name="角丸四角形吹き出し 39"/>
          <p:cNvSpPr/>
          <p:nvPr/>
        </p:nvSpPr>
        <p:spPr>
          <a:xfrm>
            <a:off x="6591288" y="6286106"/>
            <a:ext cx="1359139" cy="462505"/>
          </a:xfrm>
          <a:prstGeom prst="wedgeRoundRectCallout">
            <a:avLst>
              <a:gd name="adj1" fmla="val -16011"/>
              <a:gd name="adj2" fmla="val -129477"/>
              <a:gd name="adj3" fmla="val 16667"/>
            </a:avLst>
          </a:prstGeom>
          <a:blipFill dpi="0" rotWithShape="1">
            <a:blip r:embed="rId7">
              <a:alphaModFix amt="88000"/>
            </a:blip>
            <a:srcRect/>
            <a:tile tx="0" ty="0" sx="100000" sy="100000" flip="none" algn="tl"/>
          </a:blip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en-US" sz="1000" b="1" dirty="0" smtClean="0">
                <a:solidFill>
                  <a:schemeClr val="tx1"/>
                </a:solidFill>
              </a:rPr>
              <a:t>ルーブリック評価</a:t>
            </a:r>
            <a:endParaRPr lang="en-US" altLang="ja-JP" sz="1000" b="1" dirty="0" smtClean="0">
              <a:solidFill>
                <a:schemeClr val="tx1"/>
              </a:solidFill>
            </a:endParaRPr>
          </a:p>
          <a:p>
            <a:pPr algn="ctr"/>
            <a:r>
              <a:rPr lang="ja-JP" altLang="en-US" sz="1000" b="1" dirty="0" smtClean="0">
                <a:solidFill>
                  <a:schemeClr val="tx1"/>
                </a:solidFill>
              </a:rPr>
              <a:t>でなくてもよい</a:t>
            </a:r>
            <a:endParaRPr lang="ja-JP" altLang="en-US" sz="1000" b="1" dirty="0">
              <a:solidFill>
                <a:schemeClr val="tx1"/>
              </a:solidFill>
            </a:endParaRPr>
          </a:p>
        </p:txBody>
      </p:sp>
    </p:spTree>
    <p:extLst>
      <p:ext uri="{BB962C8B-B14F-4D97-AF65-F5344CB8AC3E}">
        <p14:creationId xmlns:p14="http://schemas.microsoft.com/office/powerpoint/2010/main" val="212950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linds(horizontal)">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blinds(horizontal)">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blinds(horizontal)">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blinds(horizontal)">
                                      <p:cBhvr>
                                        <p:cTn id="2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61" grpId="0" animBg="1"/>
      <p:bldP spid="6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Group 165">
            <a:extLst/>
          </p:cNvPr>
          <p:cNvGraphicFramePr>
            <a:graphicFrameLocks noGrp="1"/>
          </p:cNvGraphicFramePr>
          <p:nvPr>
            <p:extLst/>
          </p:nvPr>
        </p:nvGraphicFramePr>
        <p:xfrm>
          <a:off x="115888" y="1016000"/>
          <a:ext cx="8926512" cy="2189162"/>
        </p:xfrm>
        <a:graphic>
          <a:graphicData uri="http://schemas.openxmlformats.org/drawingml/2006/table">
            <a:tbl>
              <a:tblPr/>
              <a:tblGrid>
                <a:gridCol w="423277">
                  <a:extLst>
                    <a:ext uri="{9D8B030D-6E8A-4147-A177-3AD203B41FA5}">
                      <a16:colId xmlns:a16="http://schemas.microsoft.com/office/drawing/2014/main" val="20000"/>
                    </a:ext>
                  </a:extLst>
                </a:gridCol>
                <a:gridCol w="576113">
                  <a:extLst>
                    <a:ext uri="{9D8B030D-6E8A-4147-A177-3AD203B41FA5}">
                      <a16:colId xmlns:a16="http://schemas.microsoft.com/office/drawing/2014/main" val="20001"/>
                    </a:ext>
                  </a:extLst>
                </a:gridCol>
                <a:gridCol w="388290">
                  <a:extLst>
                    <a:ext uri="{9D8B030D-6E8A-4147-A177-3AD203B41FA5}">
                      <a16:colId xmlns:a16="http://schemas.microsoft.com/office/drawing/2014/main" val="20002"/>
                    </a:ext>
                  </a:extLst>
                </a:gridCol>
                <a:gridCol w="547894">
                  <a:extLst>
                    <a:ext uri="{9D8B030D-6E8A-4147-A177-3AD203B41FA5}">
                      <a16:colId xmlns:a16="http://schemas.microsoft.com/office/drawing/2014/main" val="20003"/>
                    </a:ext>
                  </a:extLst>
                </a:gridCol>
                <a:gridCol w="360071">
                  <a:extLst>
                    <a:ext uri="{9D8B030D-6E8A-4147-A177-3AD203B41FA5}">
                      <a16:colId xmlns:a16="http://schemas.microsoft.com/office/drawing/2014/main" val="20004"/>
                    </a:ext>
                  </a:extLst>
                </a:gridCol>
                <a:gridCol w="458682">
                  <a:extLst>
                    <a:ext uri="{9D8B030D-6E8A-4147-A177-3AD203B41FA5}">
                      <a16:colId xmlns:a16="http://schemas.microsoft.com/office/drawing/2014/main" val="20005"/>
                    </a:ext>
                  </a:extLst>
                </a:gridCol>
                <a:gridCol w="313231">
                  <a:extLst>
                    <a:ext uri="{9D8B030D-6E8A-4147-A177-3AD203B41FA5}">
                      <a16:colId xmlns:a16="http://schemas.microsoft.com/office/drawing/2014/main" val="20006"/>
                    </a:ext>
                  </a:extLst>
                </a:gridCol>
                <a:gridCol w="308299">
                  <a:extLst>
                    <a:ext uri="{9D8B030D-6E8A-4147-A177-3AD203B41FA5}">
                      <a16:colId xmlns:a16="http://schemas.microsoft.com/office/drawing/2014/main" val="20007"/>
                    </a:ext>
                  </a:extLst>
                </a:gridCol>
                <a:gridCol w="89528">
                  <a:extLst>
                    <a:ext uri="{9D8B030D-6E8A-4147-A177-3AD203B41FA5}">
                      <a16:colId xmlns:a16="http://schemas.microsoft.com/office/drawing/2014/main" val="20008"/>
                    </a:ext>
                  </a:extLst>
                </a:gridCol>
                <a:gridCol w="486586">
                  <a:extLst>
                    <a:ext uri="{9D8B030D-6E8A-4147-A177-3AD203B41FA5}">
                      <a16:colId xmlns:a16="http://schemas.microsoft.com/office/drawing/2014/main" val="20009"/>
                    </a:ext>
                  </a:extLst>
                </a:gridCol>
                <a:gridCol w="4974541">
                  <a:extLst>
                    <a:ext uri="{9D8B030D-6E8A-4147-A177-3AD203B41FA5}">
                      <a16:colId xmlns:a16="http://schemas.microsoft.com/office/drawing/2014/main" val="20010"/>
                    </a:ext>
                  </a:extLst>
                </a:gridCol>
              </a:tblGrid>
              <a:tr h="250924">
                <a:tc gridSpan="10">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cs typeface="Arial" panose="020B0604020202020204" pitchFamily="34" charset="0"/>
                        </a:defRPr>
                      </a:lvl1pPr>
                      <a:lvl2pPr eaLnBrk="0" hangingPunct="0">
                        <a:spcBef>
                          <a:spcPct val="20000"/>
                        </a:spcBef>
                        <a:buFont typeface="Arial" panose="020B0604020202020204" pitchFamily="34" charset="0"/>
                        <a:defRPr kumimoji="1" sz="2400">
                          <a:solidFill>
                            <a:schemeClr val="tx1"/>
                          </a:solidFill>
                          <a:latin typeface="Calibri" panose="020F0502020204030204" pitchFamily="34" charset="0"/>
                          <a:cs typeface="Arial" panose="020B0604020202020204" pitchFamily="34" charset="0"/>
                        </a:defRPr>
                      </a:lvl2pPr>
                      <a:lvl3pPr eaLnBrk="0" hangingPunct="0">
                        <a:spcBef>
                          <a:spcPct val="20000"/>
                        </a:spcBef>
                        <a:buFont typeface="Arial" panose="020B0604020202020204" pitchFamily="34" charset="0"/>
                        <a:defRPr kumimoji="1" sz="2000">
                          <a:solidFill>
                            <a:schemeClr val="tx1"/>
                          </a:solidFill>
                          <a:latin typeface="Calibri" panose="020F0502020204030204" pitchFamily="34" charset="0"/>
                          <a:cs typeface="Arial" panose="020B0604020202020204" pitchFamily="34" charset="0"/>
                        </a:defRPr>
                      </a:lvl3pPr>
                      <a:lvl4pPr eaLnBrk="0" hangingPunct="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4pPr>
                      <a:lvl5pPr eaLnBrk="0" hangingPunct="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5pPr>
                      <a:lvl6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6pPr>
                      <a:lvl7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7pPr>
                      <a:lvl8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8pPr>
                      <a:lvl9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9pPr>
                    </a:lstStyle>
                    <a:p>
                      <a:pPr marL="0" marR="0" lvl="0" indent="0" algn="l" defTabSz="914400" rtl="0" eaLnBrk="0" fontAlgn="base" latinLnBrk="0" hangingPunct="0">
                        <a:lnSpc>
                          <a:spcPts val="900"/>
                        </a:lnSpc>
                        <a:spcBef>
                          <a:spcPct val="0"/>
                        </a:spcBef>
                        <a:spcAft>
                          <a:spcPct val="0"/>
                        </a:spcAft>
                        <a:buClrTx/>
                        <a:buSzPct val="100000"/>
                        <a:buFontTx/>
                        <a:buNone/>
                        <a:tabLst/>
                        <a:defRPr/>
                      </a:pPr>
                      <a:r>
                        <a:rPr kumimoji="1" lang="ja-JP" altLang="en-US" sz="900" b="1" i="0" u="none" strike="noStrike" cap="none" normalizeH="0" baseline="0" dirty="0" smtClean="0">
                          <a:ln>
                            <a:noFill/>
                          </a:ln>
                          <a:solidFill>
                            <a:schemeClr val="tx1"/>
                          </a:solidFill>
                          <a:effectLst/>
                          <a:latin typeface="Calibri" panose="020F0502020204030204" pitchFamily="34" charset="0"/>
                          <a:ea typeface="ＭＳ Ｐゴシック" panose="020B0600070205080204" pitchFamily="50" charset="-128"/>
                        </a:rPr>
                        <a:t>この題材で育む「生きる力」</a:t>
                      </a:r>
                      <a:r>
                        <a:rPr kumimoji="1" lang="ja-JP" altLang="en-US" sz="900" b="0" i="0" u="none" strike="noStrike" cap="none" normalizeH="0" baseline="0" dirty="0" smtClean="0">
                          <a:ln>
                            <a:noFill/>
                          </a:ln>
                          <a:solidFill>
                            <a:schemeClr val="tx1"/>
                          </a:solidFill>
                          <a:effectLst/>
                          <a:latin typeface="Calibri" panose="020F0502020204030204" pitchFamily="34" charset="0"/>
                          <a:ea typeface="ＭＳ Ｐゴシック" panose="020B0600070205080204" pitchFamily="50" charset="-128"/>
                        </a:rPr>
                        <a:t>　</a:t>
                      </a:r>
                      <a:r>
                        <a:rPr kumimoji="0" lang="ja-JP" altLang="en-US" sz="9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（主なるものに〇）</a:t>
                      </a:r>
                      <a:endParaRPr kumimoji="0" lang="ja-JP" altLang="en-US" sz="9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20" marR="91420" marT="45809" marB="458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C6D9F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cs typeface="Arial" panose="020B0604020202020204" pitchFamily="34" charset="0"/>
                        </a:defRPr>
                      </a:lvl1pPr>
                      <a:lvl2pPr eaLnBrk="0" hangingPunct="0">
                        <a:spcBef>
                          <a:spcPct val="20000"/>
                        </a:spcBef>
                        <a:buFont typeface="Arial" panose="020B0604020202020204" pitchFamily="34" charset="0"/>
                        <a:defRPr kumimoji="1" sz="2400">
                          <a:solidFill>
                            <a:schemeClr val="tx1"/>
                          </a:solidFill>
                          <a:latin typeface="Calibri" panose="020F0502020204030204" pitchFamily="34" charset="0"/>
                          <a:cs typeface="Arial" panose="020B0604020202020204" pitchFamily="34" charset="0"/>
                        </a:defRPr>
                      </a:lvl2pPr>
                      <a:lvl3pPr eaLnBrk="0" hangingPunct="0">
                        <a:spcBef>
                          <a:spcPct val="20000"/>
                        </a:spcBef>
                        <a:buFont typeface="Arial" panose="020B0604020202020204" pitchFamily="34" charset="0"/>
                        <a:defRPr kumimoji="1" sz="2000">
                          <a:solidFill>
                            <a:schemeClr val="tx1"/>
                          </a:solidFill>
                          <a:latin typeface="Calibri" panose="020F0502020204030204" pitchFamily="34" charset="0"/>
                          <a:cs typeface="Arial" panose="020B0604020202020204" pitchFamily="34" charset="0"/>
                        </a:defRPr>
                      </a:lvl3pPr>
                      <a:lvl4pPr eaLnBrk="0" hangingPunct="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4pPr>
                      <a:lvl5pPr eaLnBrk="0" hangingPunct="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5pPr>
                      <a:lvl6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6pPr>
                      <a:lvl7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7pPr>
                      <a:lvl8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8pPr>
                      <a:lvl9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ja-JP" altLang="en-US" sz="1000" b="1"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ガイダンス</a:t>
                      </a:r>
                      <a:endParaRPr kumimoji="0" lang="ja-JP" altLang="en-US" sz="10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20" marR="91420" marT="45809" marB="45809"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26782">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cs typeface="Arial" panose="020B0604020202020204" pitchFamily="34" charset="0"/>
                        </a:defRPr>
                      </a:lvl1pPr>
                      <a:lvl2pPr eaLnBrk="0" hangingPunct="0">
                        <a:spcBef>
                          <a:spcPct val="20000"/>
                        </a:spcBef>
                        <a:buFont typeface="Arial" panose="020B0604020202020204" pitchFamily="34" charset="0"/>
                        <a:defRPr kumimoji="1" sz="2400">
                          <a:solidFill>
                            <a:schemeClr val="tx1"/>
                          </a:solidFill>
                          <a:latin typeface="Calibri" panose="020F0502020204030204" pitchFamily="34" charset="0"/>
                          <a:cs typeface="Arial" panose="020B0604020202020204" pitchFamily="34" charset="0"/>
                        </a:defRPr>
                      </a:lvl2pPr>
                      <a:lvl3pPr eaLnBrk="0" hangingPunct="0">
                        <a:spcBef>
                          <a:spcPct val="20000"/>
                        </a:spcBef>
                        <a:buFont typeface="Arial" panose="020B0604020202020204" pitchFamily="34" charset="0"/>
                        <a:defRPr kumimoji="1" sz="2000">
                          <a:solidFill>
                            <a:schemeClr val="tx1"/>
                          </a:solidFill>
                          <a:latin typeface="Calibri" panose="020F0502020204030204" pitchFamily="34" charset="0"/>
                          <a:cs typeface="Arial" panose="020B0604020202020204" pitchFamily="34" charset="0"/>
                        </a:defRPr>
                      </a:lvl3pPr>
                      <a:lvl4pPr eaLnBrk="0" hangingPunct="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4pPr>
                      <a:lvl5pPr eaLnBrk="0" hangingPunct="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5pPr>
                      <a:lvl6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6pPr>
                      <a:lvl7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7pPr>
                      <a:lvl8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8pPr>
                      <a:lvl9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base" latinLnBrk="0" hangingPunct="0">
                        <a:lnSpc>
                          <a:spcPts val="900"/>
                        </a:lnSpc>
                        <a:spcBef>
                          <a:spcPct val="0"/>
                        </a:spcBef>
                        <a:spcAft>
                          <a:spcPct val="0"/>
                        </a:spcAft>
                        <a:buClrTx/>
                        <a:buSzPct val="100000"/>
                        <a:buFontTx/>
                        <a:buNone/>
                        <a:tabLst/>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主体的・対話的で深い学び</a:t>
                      </a:r>
                    </a:p>
                  </a:txBody>
                  <a:tcPr marL="0" marR="0" marT="7211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gridSpan="2">
                  <a:txBody>
                    <a:bodyPr/>
                    <a:lstStyle/>
                    <a:p>
                      <a:pPr marL="0" marR="0" lvl="0" indent="0" algn="ctr" defTabSz="914400" rtl="0" eaLnBrk="0" fontAlgn="base" latinLnBrk="0" hangingPunct="0">
                        <a:lnSpc>
                          <a:spcPts val="900"/>
                        </a:lnSpc>
                        <a:spcBef>
                          <a:spcPct val="0"/>
                        </a:spcBef>
                        <a:spcAft>
                          <a:spcPct val="0"/>
                        </a:spcAft>
                        <a:buClrTx/>
                        <a:buSzPct val="100000"/>
                        <a:buFontTx/>
                        <a:buNone/>
                        <a:tabLst/>
                      </a:pPr>
                      <a:r>
                        <a:rPr kumimoji="1" lang="ja-JP" altLang="en-US" sz="9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問題発見・解決能力</a:t>
                      </a:r>
                      <a:endParaRPr kumimoji="1" lang="ja-JP" altLang="en-US" sz="9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0" marT="72114"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a:txBody>
                    <a:bodyPr/>
                    <a:lstStyle/>
                    <a:p>
                      <a:endParaRPr kumimoji="1" lang="ja-JP" altLang="en-US"/>
                    </a:p>
                  </a:txBody>
                  <a:tcPr/>
                </a:tc>
                <a:tc gridSpan="3">
                  <a:txBody>
                    <a:bodyPr/>
                    <a:lstStyle/>
                    <a:p>
                      <a:pPr marL="0" marR="0" lvl="0" indent="0" algn="ctr" defTabSz="914400" rtl="0" eaLnBrk="0" fontAlgn="base" latinLnBrk="0" hangingPunct="0">
                        <a:lnSpc>
                          <a:spcPts val="900"/>
                        </a:lnSpc>
                        <a:spcBef>
                          <a:spcPct val="0"/>
                        </a:spcBef>
                        <a:spcAft>
                          <a:spcPct val="0"/>
                        </a:spcAft>
                        <a:buClrTx/>
                        <a:buSzPct val="100000"/>
                        <a:buFontTx/>
                        <a:buNone/>
                        <a:tabLst/>
                        <a:defRPr/>
                      </a:pPr>
                      <a:r>
                        <a:rPr kumimoji="1" lang="ja-JP" altLang="en-US" sz="9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言語能力（造形的な見方・考え方に関わるもの）</a:t>
                      </a:r>
                    </a:p>
                  </a:txBody>
                  <a:tcPr marL="0" marR="0" marT="72114"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0"/>
                        </a:spcBef>
                        <a:spcAft>
                          <a:spcPct val="0"/>
                        </a:spcAft>
                        <a:buClrTx/>
                        <a:buSzPct val="100000"/>
                        <a:buFontTx/>
                        <a:buNone/>
                        <a:tabLst/>
                        <a:defRPr/>
                      </a:pPr>
                      <a:endParaRPr kumimoji="1" lang="zh-TW" altLang="en-US" sz="9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0" marT="72097"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ysDot"/>
                      <a:round/>
                      <a:headEnd type="none" w="med" len="med"/>
                      <a:tailEnd type="none" w="med" len="med"/>
                    </a:lnB>
                    <a:lnTlToBr>
                      <a:noFill/>
                    </a:lnTlToBr>
                    <a:lnBlToTr>
                      <a:noFill/>
                    </a:lnBlToTr>
                    <a:noFill/>
                  </a:tcPr>
                </a:tc>
                <a:tc hMerge="1">
                  <a:txBody>
                    <a:bodyPr/>
                    <a:lstStyle/>
                    <a:p>
                      <a:endParaRPr kumimoji="1" lang="ja-JP" altLang="en-US"/>
                    </a:p>
                  </a:txBody>
                  <a:tcPr/>
                </a:tc>
                <a:tc gridSpan="3">
                  <a:txBody>
                    <a:bodyPr/>
                    <a:lstStyle/>
                    <a:p>
                      <a:pPr marL="0" marR="0" lvl="0" indent="0" algn="ctr" defTabSz="914400" rtl="0" eaLnBrk="0" fontAlgn="base" latinLnBrk="0" hangingPunct="0">
                        <a:lnSpc>
                          <a:spcPts val="900"/>
                        </a:lnSpc>
                        <a:spcBef>
                          <a:spcPct val="0"/>
                        </a:spcBef>
                        <a:spcAft>
                          <a:spcPct val="0"/>
                        </a:spcAft>
                        <a:buClrTx/>
                        <a:buSzPct val="100000"/>
                        <a:buFontTx/>
                        <a:buNone/>
                        <a:tabLst/>
                        <a:defRPr/>
                      </a:pPr>
                      <a:r>
                        <a:rPr kumimoji="1" lang="zh-TW" altLang="en-US" sz="9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情報活用能力</a:t>
                      </a:r>
                    </a:p>
                    <a:p>
                      <a:pPr marL="0" marR="0" lvl="0" indent="0" algn="ctr" defTabSz="914400" rtl="0" eaLnBrk="0" fontAlgn="base" latinLnBrk="0" hangingPunct="0">
                        <a:lnSpc>
                          <a:spcPts val="900"/>
                        </a:lnSpc>
                        <a:spcBef>
                          <a:spcPct val="0"/>
                        </a:spcBef>
                        <a:spcAft>
                          <a:spcPct val="0"/>
                        </a:spcAft>
                        <a:buClrTx/>
                        <a:buSzPct val="100000"/>
                        <a:buFontTx/>
                        <a:buNone/>
                        <a:tabLst/>
                        <a:defRPr/>
                      </a:pPr>
                      <a:endParaRPr kumimoji="1" lang="en-US" altLang="ja-JP" sz="9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0" marT="72114"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ysDot"/>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endParaRPr kumimoji="1" lang="en-US" altLang="ja-JP" sz="9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0" marT="72097" marB="0" anchor="ctr" horzOverflow="overflow">
                    <a:lnL w="12700" cap="flat" cmpd="sng" algn="ctr">
                      <a:solidFill>
                        <a:schemeClr val="tx1"/>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ysDot"/>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endParaRPr kumimoji="1" lang="en-US" altLang="ja-JP" sz="9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a:tc>
                <a:tc>
                  <a:txBody>
                    <a:bodyPr/>
                    <a:lstStyle/>
                    <a:p>
                      <a:pPr marL="0" marR="0" lvl="0" indent="0" algn="ctr" defTabSz="914400" rtl="0" eaLnBrk="0" fontAlgn="base" latinLnBrk="0" hangingPunct="0">
                        <a:lnSpc>
                          <a:spcPts val="900"/>
                        </a:lnSpc>
                        <a:spcBef>
                          <a:spcPct val="0"/>
                        </a:spcBef>
                        <a:spcAft>
                          <a:spcPct val="0"/>
                        </a:spcAft>
                        <a:buClrTx/>
                        <a:buSzPct val="100000"/>
                        <a:buFontTx/>
                        <a:buNone/>
                        <a:tabLst/>
                        <a:defRPr/>
                      </a:pPr>
                      <a:r>
                        <a:rPr kumimoji="1" lang="ja-JP" altLang="en-US" sz="9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他者との協働</a:t>
                      </a:r>
                    </a:p>
                    <a:p>
                      <a:pPr marL="0" marR="0" lvl="0" indent="0" algn="ctr" defTabSz="914400" rtl="0" eaLnBrk="0" fontAlgn="base" latinLnBrk="0" hangingPunct="0">
                        <a:lnSpc>
                          <a:spcPts val="900"/>
                        </a:lnSpc>
                        <a:spcBef>
                          <a:spcPct val="0"/>
                        </a:spcBef>
                        <a:spcAft>
                          <a:spcPct val="0"/>
                        </a:spcAft>
                        <a:buClrTx/>
                        <a:buSzPct val="100000"/>
                        <a:buFontTx/>
                        <a:buNone/>
                        <a:tabLst/>
                        <a:defRPr/>
                      </a:pPr>
                      <a:endParaRPr kumimoji="1" lang="en-US" altLang="ja-JP" sz="9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0" marT="72114" marB="0" anchor="ctr" horzOverflow="overflow">
                    <a:lnL w="12700" cap="flat" cmpd="sng" algn="ctr">
                      <a:solidFill>
                        <a:schemeClr val="tx1"/>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rowSpan="6">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cs typeface="Arial" panose="020B0604020202020204" pitchFamily="34" charset="0"/>
                        </a:defRPr>
                      </a:lvl1pPr>
                      <a:lvl2pPr eaLnBrk="0" hangingPunct="0">
                        <a:spcBef>
                          <a:spcPct val="20000"/>
                        </a:spcBef>
                        <a:buFont typeface="Arial" panose="020B0604020202020204" pitchFamily="34" charset="0"/>
                        <a:defRPr kumimoji="1" sz="2400">
                          <a:solidFill>
                            <a:schemeClr val="tx1"/>
                          </a:solidFill>
                          <a:latin typeface="Calibri" panose="020F0502020204030204" pitchFamily="34" charset="0"/>
                          <a:cs typeface="Arial" panose="020B0604020202020204" pitchFamily="34" charset="0"/>
                        </a:defRPr>
                      </a:lvl2pPr>
                      <a:lvl3pPr eaLnBrk="0" hangingPunct="0">
                        <a:spcBef>
                          <a:spcPct val="20000"/>
                        </a:spcBef>
                        <a:buFont typeface="Arial" panose="020B0604020202020204" pitchFamily="34" charset="0"/>
                        <a:defRPr kumimoji="1" sz="2000">
                          <a:solidFill>
                            <a:schemeClr val="tx1"/>
                          </a:solidFill>
                          <a:latin typeface="Calibri" panose="020F0502020204030204" pitchFamily="34" charset="0"/>
                          <a:cs typeface="Arial" panose="020B0604020202020204" pitchFamily="34" charset="0"/>
                        </a:defRPr>
                      </a:lvl3pPr>
                      <a:lvl4pPr eaLnBrk="0" hangingPunct="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4pPr>
                      <a:lvl5pPr eaLnBrk="0" hangingPunct="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5pPr>
                      <a:lvl6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6pPr>
                      <a:lvl7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7pPr>
                      <a:lvl8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8pPr>
                      <a:lvl9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1" lang="ja-JP" altLang="en-US" sz="1000" b="1"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◎日本古来の形のとらえ方や色彩の表現を参考に</a:t>
                      </a:r>
                      <a:r>
                        <a:rPr kumimoji="1" lang="ja-JP" altLang="en-US" sz="1000" b="1" i="0" u="none" strike="noStrike" cap="none" normalizeH="0" baseline="0" dirty="0" smtClean="0">
                          <a:ln>
                            <a:noFill/>
                          </a:ln>
                          <a:solidFill>
                            <a:schemeClr val="tx1"/>
                          </a:solidFill>
                          <a:effectLst/>
                          <a:latin typeface="ＭＳ Ｐゴシック" panose="020B0600070205080204" pitchFamily="50" charset="-128"/>
                          <a:ea typeface="+mn-ea"/>
                        </a:rPr>
                        <a:t>、岩</a:t>
                      </a:r>
                      <a:r>
                        <a:rPr kumimoji="1" lang="ja-JP" altLang="en-US" sz="1000" b="1"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絵の具や和紙の特性を</a:t>
                      </a:r>
                      <a:r>
                        <a:rPr kumimoji="1" lang="ja-JP" altLang="en-US" sz="1000" b="1" i="0" u="none" strike="noStrike" cap="none" normalizeH="0" baseline="0" dirty="0" smtClean="0">
                          <a:ln>
                            <a:noFill/>
                          </a:ln>
                          <a:solidFill>
                            <a:schemeClr val="tx1"/>
                          </a:solidFill>
                          <a:effectLst/>
                          <a:latin typeface="ＭＳ Ｐゴシック" panose="020B0600070205080204" pitchFamily="50" charset="-128"/>
                          <a:ea typeface="+mn-ea"/>
                        </a:rPr>
                        <a:t>生かして表現を工夫し、季節の移り変わり感じられる日本画を描こう。</a:t>
                      </a:r>
                      <a:endParaRPr kumimoji="1" lang="en-US" altLang="ja-JP" sz="1000" b="1"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Pct val="100000"/>
                        <a:buFontTx/>
                        <a:buNone/>
                        <a:tabLst/>
                      </a:pPr>
                      <a:r>
                        <a:rPr kumimoji="1" lang="en-US" altLang="ja-JP" sz="1000" b="1" i="0" u="none" strike="noStrike" cap="none" normalizeH="0" baseline="0" dirty="0" smtClean="0">
                          <a:ln>
                            <a:noFill/>
                          </a:ln>
                          <a:solidFill>
                            <a:schemeClr val="tx1"/>
                          </a:solidFill>
                          <a:effectLst/>
                          <a:latin typeface="ＭＳ Ｐゴシック" panose="020B0600070205080204" pitchFamily="50" charset="-128"/>
                          <a:ea typeface="+mn-ea"/>
                        </a:rPr>
                        <a:t>&lt;</a:t>
                      </a:r>
                      <a:r>
                        <a:rPr kumimoji="1" lang="ja-JP" altLang="en-US" sz="1000" b="1" i="0" u="none" strike="noStrike" cap="none" normalizeH="0" baseline="0" dirty="0" smtClean="0">
                          <a:ln>
                            <a:noFill/>
                          </a:ln>
                          <a:solidFill>
                            <a:schemeClr val="tx1"/>
                          </a:solidFill>
                          <a:effectLst/>
                          <a:latin typeface="ＭＳ Ｐゴシック" panose="020B0600070205080204" pitchFamily="50" charset="-128"/>
                          <a:ea typeface="+mn-ea"/>
                        </a:rPr>
                        <a:t>知識・技能</a:t>
                      </a:r>
                      <a:r>
                        <a:rPr kumimoji="1" lang="en-US" altLang="ja-JP" sz="1000" b="1" i="0" u="none" strike="noStrike" cap="none" normalizeH="0" baseline="0" dirty="0" smtClean="0">
                          <a:ln>
                            <a:noFill/>
                          </a:ln>
                          <a:solidFill>
                            <a:schemeClr val="tx1"/>
                          </a:solidFill>
                          <a:effectLst/>
                          <a:latin typeface="ＭＳ Ｐゴシック" panose="020B0600070205080204" pitchFamily="50" charset="-128"/>
                          <a:ea typeface="+mn-ea"/>
                        </a:rPr>
                        <a:t>&gt;</a:t>
                      </a:r>
                    </a:p>
                    <a:p>
                      <a:pPr marL="0" marR="0" lvl="0" indent="0" algn="l" defTabSz="914400" rtl="0" eaLnBrk="1" fontAlgn="base" latinLnBrk="0" hangingPunct="1">
                        <a:lnSpc>
                          <a:spcPct val="100000"/>
                        </a:lnSpc>
                        <a:spcBef>
                          <a:spcPct val="0"/>
                        </a:spcBef>
                        <a:spcAft>
                          <a:spcPct val="0"/>
                        </a:spcAft>
                        <a:buClrTx/>
                        <a:buSzPct val="100000"/>
                        <a:buFontTx/>
                        <a:buNone/>
                        <a:tabLst/>
                      </a:pPr>
                      <a:r>
                        <a:rPr kumimoji="1" lang="ja-JP" altLang="en-US" sz="1000" kern="1200" dirty="0" smtClean="0">
                          <a:solidFill>
                            <a:schemeClr val="tx1"/>
                          </a:solidFill>
                          <a:effectLst/>
                          <a:latin typeface="ＭＳ Ｐ明朝" panose="02020600040205080304" pitchFamily="18" charset="-128"/>
                          <a:ea typeface="ＭＳ Ｐ明朝" panose="02020600040205080304" pitchFamily="18" charset="-128"/>
                          <a:cs typeface="ＭＳ 明朝"/>
                        </a:rPr>
                        <a:t>　・日本画の絵の具、和紙、筆など日本画の材料や用具、技法について知り、その特性を活かしながら彩色しようとする。</a:t>
                      </a:r>
                      <a:endParaRPr kumimoji="1" lang="en-US" altLang="ja-JP" sz="10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endParaRPr>
                    </a:p>
                    <a:p>
                      <a:pPr marL="0" marR="0" lvl="0" indent="0" algn="l" defTabSz="914400" rtl="0" eaLnBrk="1" fontAlgn="base" latinLnBrk="0" hangingPunct="1">
                        <a:lnSpc>
                          <a:spcPct val="100000"/>
                        </a:lnSpc>
                        <a:spcBef>
                          <a:spcPct val="0"/>
                        </a:spcBef>
                        <a:spcAft>
                          <a:spcPct val="0"/>
                        </a:spcAft>
                        <a:buClrTx/>
                        <a:buSzPct val="100000"/>
                        <a:buFontTx/>
                        <a:buNone/>
                        <a:tabLst/>
                      </a:pPr>
                      <a:r>
                        <a:rPr kumimoji="1" lang="en-US" altLang="ja-JP" sz="1000" b="1"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&lt;</a:t>
                      </a:r>
                      <a:r>
                        <a:rPr kumimoji="1" lang="ja-JP" altLang="en-US" sz="1000" b="1"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思考力・判断力・表現力</a:t>
                      </a:r>
                      <a:r>
                        <a:rPr kumimoji="1" lang="en-US" altLang="ja-JP" sz="1000" b="1"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&gt;</a:t>
                      </a:r>
                    </a:p>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1" lang="ja-JP" altLang="en-US" sz="1000" kern="1200" dirty="0" smtClean="0">
                          <a:solidFill>
                            <a:schemeClr val="tx1"/>
                          </a:solidFill>
                          <a:effectLst/>
                          <a:latin typeface="ＭＳ Ｐ明朝" panose="02020600040205080304" pitchFamily="18" charset="-128"/>
                          <a:ea typeface="ＭＳ Ｐ明朝" panose="02020600040205080304" pitchFamily="18" charset="-128"/>
                          <a:cs typeface="ＭＳ 明朝"/>
                        </a:rPr>
                        <a:t>　・</a:t>
                      </a:r>
                      <a:r>
                        <a:rPr kumimoji="1" lang="ja-JP" altLang="ja-JP" sz="1000" kern="1200" dirty="0" smtClean="0">
                          <a:solidFill>
                            <a:schemeClr val="tx1"/>
                          </a:solidFill>
                          <a:effectLst/>
                          <a:latin typeface="ＭＳ Ｐ明朝" panose="02020600040205080304" pitchFamily="18" charset="-128"/>
                          <a:ea typeface="ＭＳ Ｐ明朝" panose="02020600040205080304" pitchFamily="18" charset="-128"/>
                          <a:cs typeface="ＭＳ 明朝"/>
                        </a:rPr>
                        <a:t>日本の絵の特徴から</a:t>
                      </a:r>
                      <a:r>
                        <a:rPr kumimoji="1" lang="ja-JP" altLang="en-US" sz="1000" kern="1200" dirty="0" smtClean="0">
                          <a:solidFill>
                            <a:schemeClr val="tx1"/>
                          </a:solidFill>
                          <a:effectLst/>
                          <a:latin typeface="ＭＳ Ｐ明朝" panose="02020600040205080304" pitchFamily="18" charset="-128"/>
                          <a:ea typeface="ＭＳ Ｐ明朝" panose="02020600040205080304" pitchFamily="18" charset="-128"/>
                          <a:cs typeface="ＭＳ 明朝"/>
                        </a:rPr>
                        <a:t>、日本古来の</a:t>
                      </a:r>
                      <a:r>
                        <a:rPr kumimoji="1" lang="ja-JP" altLang="ja-JP" sz="1000" kern="1200" dirty="0" smtClean="0">
                          <a:solidFill>
                            <a:schemeClr val="tx1"/>
                          </a:solidFill>
                          <a:effectLst/>
                          <a:latin typeface="ＭＳ Ｐ明朝" panose="02020600040205080304" pitchFamily="18" charset="-128"/>
                          <a:ea typeface="ＭＳ Ｐ明朝" panose="02020600040205080304" pitchFamily="18" charset="-128"/>
                          <a:cs typeface="ＭＳ 明朝"/>
                        </a:rPr>
                        <a:t>美意識</a:t>
                      </a:r>
                      <a:r>
                        <a:rPr kumimoji="1" lang="ja-JP" altLang="en-US" sz="1000" kern="1200" dirty="0" smtClean="0">
                          <a:solidFill>
                            <a:schemeClr val="tx1"/>
                          </a:solidFill>
                          <a:effectLst/>
                          <a:latin typeface="ＭＳ Ｐ明朝" panose="02020600040205080304" pitchFamily="18" charset="-128"/>
                          <a:ea typeface="ＭＳ Ｐ明朝" panose="02020600040205080304" pitchFamily="18" charset="-128"/>
                          <a:cs typeface="ＭＳ 明朝"/>
                        </a:rPr>
                        <a:t>について考えを深めようとする。</a:t>
                      </a:r>
                      <a:endParaRPr kumimoji="1" lang="en-US" altLang="ja-JP" sz="1000" kern="1200" dirty="0" smtClean="0">
                        <a:solidFill>
                          <a:schemeClr val="tx1"/>
                        </a:solidFill>
                        <a:effectLst/>
                        <a:latin typeface="ＭＳ Ｐ明朝" panose="02020600040205080304" pitchFamily="18" charset="-128"/>
                        <a:ea typeface="ＭＳ Ｐ明朝" panose="02020600040205080304" pitchFamily="18" charset="-128"/>
                        <a:cs typeface="ＭＳ 明朝"/>
                      </a:endParaRPr>
                    </a:p>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1" lang="ja-JP" altLang="en-US" sz="1000" kern="1200" dirty="0" smtClean="0">
                          <a:solidFill>
                            <a:schemeClr val="tx1"/>
                          </a:solidFill>
                          <a:effectLst/>
                          <a:latin typeface="ＭＳ Ｐ明朝" panose="02020600040205080304" pitchFamily="18" charset="-128"/>
                          <a:ea typeface="ＭＳ Ｐ明朝" panose="02020600040205080304" pitchFamily="18" charset="-128"/>
                          <a:cs typeface="ＭＳ 明朝"/>
                        </a:rPr>
                        <a:t>　・</a:t>
                      </a:r>
                      <a:r>
                        <a:rPr kumimoji="1" lang="ja-JP" altLang="ja-JP" sz="1000" kern="1200" dirty="0" smtClean="0">
                          <a:solidFill>
                            <a:schemeClr val="tx1"/>
                          </a:solidFill>
                          <a:effectLst/>
                          <a:latin typeface="ＭＳ Ｐ明朝" panose="02020600040205080304" pitchFamily="18" charset="-128"/>
                          <a:ea typeface="ＭＳ Ｐ明朝" panose="02020600040205080304" pitchFamily="18" charset="-128"/>
                          <a:cs typeface="ＭＳ 明朝"/>
                        </a:rPr>
                        <a:t>季節感の感じられるモチーフを</a:t>
                      </a:r>
                      <a:r>
                        <a:rPr kumimoji="1" lang="ja-JP" altLang="en-US" sz="1000" kern="1200" dirty="0" smtClean="0">
                          <a:solidFill>
                            <a:schemeClr val="tx1"/>
                          </a:solidFill>
                          <a:effectLst/>
                          <a:latin typeface="ＭＳ Ｐ明朝" panose="02020600040205080304" pitchFamily="18" charset="-128"/>
                          <a:ea typeface="ＭＳ Ｐ明朝" panose="02020600040205080304" pitchFamily="18" charset="-128"/>
                          <a:cs typeface="ＭＳ 明朝"/>
                        </a:rPr>
                        <a:t>持参し</a:t>
                      </a:r>
                      <a:r>
                        <a:rPr kumimoji="1" lang="ja-JP" altLang="ja-JP" sz="1000" kern="1200" dirty="0" smtClean="0">
                          <a:solidFill>
                            <a:schemeClr val="tx1"/>
                          </a:solidFill>
                          <a:effectLst/>
                          <a:latin typeface="ＭＳ Ｐ明朝" panose="02020600040205080304" pitchFamily="18" charset="-128"/>
                          <a:ea typeface="ＭＳ Ｐ明朝" panose="02020600040205080304" pitchFamily="18" charset="-128"/>
                          <a:cs typeface="ＭＳ 明朝"/>
                        </a:rPr>
                        <a:t>、構図や色彩を工夫して表現</a:t>
                      </a:r>
                      <a:r>
                        <a:rPr kumimoji="1" lang="ja-JP" altLang="en-US" sz="1000" kern="1200" dirty="0" smtClean="0">
                          <a:solidFill>
                            <a:schemeClr val="tx1"/>
                          </a:solidFill>
                          <a:effectLst/>
                          <a:latin typeface="ＭＳ Ｐ明朝" panose="02020600040205080304" pitchFamily="18" charset="-128"/>
                          <a:ea typeface="ＭＳ Ｐ明朝" panose="02020600040205080304" pitchFamily="18" charset="-128"/>
                          <a:cs typeface="ＭＳ 明朝"/>
                        </a:rPr>
                        <a:t>しようとする。</a:t>
                      </a:r>
                      <a:endParaRPr kumimoji="1" lang="en-US" altLang="ja-JP" sz="1000" kern="1200" dirty="0" smtClean="0">
                        <a:solidFill>
                          <a:schemeClr val="tx1"/>
                        </a:solidFill>
                        <a:effectLst/>
                        <a:latin typeface="ＭＳ Ｐ明朝" panose="02020600040205080304" pitchFamily="18" charset="-128"/>
                        <a:ea typeface="ＭＳ Ｐ明朝" panose="02020600040205080304" pitchFamily="18" charset="-128"/>
                        <a:cs typeface="ＭＳ 明朝"/>
                      </a:endParaRPr>
                    </a:p>
                    <a:p>
                      <a:pPr marL="0" marR="0" lvl="0" indent="0" algn="l" defTabSz="914400" rtl="0" eaLnBrk="1" fontAlgn="base" latinLnBrk="0" hangingPunct="1">
                        <a:lnSpc>
                          <a:spcPct val="100000"/>
                        </a:lnSpc>
                        <a:spcBef>
                          <a:spcPct val="0"/>
                        </a:spcBef>
                        <a:spcAft>
                          <a:spcPct val="0"/>
                        </a:spcAft>
                        <a:buClrTx/>
                        <a:buSzPct val="100000"/>
                        <a:buFontTx/>
                        <a:buNone/>
                        <a:tabLst/>
                      </a:pPr>
                      <a:r>
                        <a:rPr kumimoji="1" lang="ja-JP" altLang="en-US" sz="1000" kern="1200" dirty="0" smtClean="0">
                          <a:solidFill>
                            <a:schemeClr val="tx1"/>
                          </a:solidFill>
                          <a:effectLst/>
                          <a:latin typeface="ＭＳ Ｐ明朝" panose="02020600040205080304" pitchFamily="18" charset="-128"/>
                          <a:ea typeface="ＭＳ Ｐ明朝" panose="02020600040205080304" pitchFamily="18" charset="-128"/>
                          <a:cs typeface="ＭＳ 明朝"/>
                        </a:rPr>
                        <a:t>　・</a:t>
                      </a:r>
                      <a:r>
                        <a:rPr kumimoji="1" lang="ja-JP" altLang="en-US" sz="1000" kern="100" dirty="0" smtClean="0">
                          <a:solidFill>
                            <a:schemeClr val="tx1"/>
                          </a:solidFill>
                          <a:effectLst/>
                          <a:latin typeface="Century"/>
                          <a:ea typeface="ＭＳ 明朝"/>
                          <a:cs typeface="Times New Roman"/>
                        </a:rPr>
                        <a:t>大和絵師や日本画家の作品を比較し、日本画の特質やよさを味わおうとする。</a:t>
                      </a:r>
                    </a:p>
                    <a:p>
                      <a:pPr marL="0" marR="0" lvl="0" indent="0" algn="l" defTabSz="914400" rtl="0" eaLnBrk="1" fontAlgn="base" latinLnBrk="0" hangingPunct="1">
                        <a:lnSpc>
                          <a:spcPct val="100000"/>
                        </a:lnSpc>
                        <a:spcBef>
                          <a:spcPct val="0"/>
                        </a:spcBef>
                        <a:spcAft>
                          <a:spcPct val="0"/>
                        </a:spcAft>
                        <a:buClrTx/>
                        <a:buSzPct val="100000"/>
                        <a:buFontTx/>
                        <a:buNone/>
                        <a:tabLst/>
                      </a:pPr>
                      <a:r>
                        <a:rPr kumimoji="1" lang="en-US" altLang="ja-JP" sz="1000" b="1"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&lt;</a:t>
                      </a:r>
                      <a:r>
                        <a:rPr kumimoji="1" lang="ja-JP" altLang="en-US" sz="1000" b="1"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主体的に学習に取り組む態度</a:t>
                      </a:r>
                      <a:r>
                        <a:rPr kumimoji="1" lang="en-US" altLang="ja-JP" sz="1000" b="1"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&gt;</a:t>
                      </a:r>
                      <a:r>
                        <a:rPr kumimoji="1" lang="ja-JP" altLang="en-US" sz="10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　</a:t>
                      </a:r>
                      <a:endParaRPr kumimoji="1" lang="en-US" altLang="ja-JP" sz="10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1" lang="ja-JP" altLang="en-US" sz="1000" kern="1200" dirty="0" smtClean="0">
                          <a:solidFill>
                            <a:schemeClr val="tx1"/>
                          </a:solidFill>
                          <a:effectLst/>
                          <a:latin typeface="ＭＳ Ｐ明朝" panose="02020600040205080304" pitchFamily="18" charset="-128"/>
                          <a:ea typeface="ＭＳ Ｐ明朝" panose="02020600040205080304" pitchFamily="18" charset="-128"/>
                          <a:cs typeface="ＭＳ 明朝"/>
                        </a:rPr>
                        <a:t>　・身の回りにある季節感を感じ取りながら</a:t>
                      </a:r>
                      <a:r>
                        <a:rPr lang="ja-JP" altLang="en-US" sz="1000" kern="100" dirty="0" smtClean="0">
                          <a:solidFill>
                            <a:schemeClr val="tx1"/>
                          </a:solidFill>
                          <a:effectLst/>
                          <a:latin typeface="Century"/>
                          <a:ea typeface="ＭＳ 明朝"/>
                          <a:cs typeface="Times New Roman"/>
                        </a:rPr>
                        <a:t>自分なりのモチーフを探したり、日本画技法の面白さを進んで感じ取って表現したりしようとする。</a:t>
                      </a:r>
                      <a:endParaRPr kumimoji="1" lang="en-US" altLang="ja-JP" sz="1000" kern="1200" dirty="0" smtClean="0">
                        <a:solidFill>
                          <a:schemeClr val="tx1"/>
                        </a:solidFill>
                        <a:effectLst/>
                        <a:latin typeface="ＭＳ Ｐ明朝" panose="02020600040205080304" pitchFamily="18" charset="-128"/>
                        <a:ea typeface="ＭＳ Ｐ明朝" panose="02020600040205080304" pitchFamily="18" charset="-128"/>
                        <a:cs typeface="ＭＳ 明朝"/>
                      </a:endParaRPr>
                    </a:p>
                  </a:txBody>
                  <a:tcPr marL="72000" marR="36000" marT="36000" marB="36000" horzOverflow="overflow">
                    <a:lnL w="12700" cap="flat" cmpd="sng" algn="ctr">
                      <a:solidFill>
                        <a:srgbClr val="000000"/>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9235">
                <a:tc rowSpan="3">
                  <a:txBody>
                    <a:bodyPr/>
                    <a:lstStyle/>
                    <a:p>
                      <a:pPr algn="ctr">
                        <a:lnSpc>
                          <a:spcPts val="900"/>
                        </a:lnSpc>
                      </a:pPr>
                      <a:r>
                        <a:rPr lang="ja-JP" altLang="en-US" sz="800" dirty="0" smtClean="0"/>
                        <a:t>道徳</a:t>
                      </a:r>
                      <a:endParaRPr lang="en-US" altLang="ja-JP" sz="800" dirty="0" smtClean="0"/>
                    </a:p>
                    <a:p>
                      <a:pPr algn="ctr">
                        <a:lnSpc>
                          <a:spcPts val="900"/>
                        </a:lnSpc>
                      </a:pPr>
                      <a:r>
                        <a:rPr lang="ja-JP" altLang="en-US" sz="800" dirty="0" smtClean="0"/>
                        <a:t>教育</a:t>
                      </a:r>
                      <a:endParaRPr lang="en-US" altLang="ja-JP" sz="800" dirty="0" smtClean="0"/>
                    </a:p>
                    <a:p>
                      <a:pPr algn="ctr">
                        <a:lnSpc>
                          <a:spcPts val="900"/>
                        </a:lnSpc>
                      </a:pPr>
                      <a:r>
                        <a:rPr lang="ja-JP" altLang="en-US" sz="800" dirty="0" smtClean="0"/>
                        <a:t>関連</a:t>
                      </a:r>
                    </a:p>
                    <a:p>
                      <a:pPr>
                        <a:lnSpc>
                          <a:spcPts val="900"/>
                        </a:lnSpc>
                      </a:pPr>
                      <a:endParaRPr lang="ja-JP" altLang="en-US" sz="1800" dirty="0"/>
                    </a:p>
                  </a:txBody>
                  <a:tcPr marL="0" marR="0" marT="7211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ts val="900"/>
                        </a:lnSpc>
                        <a:spcBef>
                          <a:spcPct val="0"/>
                        </a:spcBef>
                        <a:spcAft>
                          <a:spcPct val="0"/>
                        </a:spcAft>
                        <a:buClrTx/>
                        <a:buSzPct val="100000"/>
                        <a:buFontTx/>
                        <a:buNone/>
                        <a:tabLst/>
                      </a:pPr>
                      <a:r>
                        <a:rPr kumimoji="1" lang="ja-JP" altLang="en-US" sz="900" b="0" i="0" u="none" strike="noStrike" cap="none" normalizeH="0" baseline="0" dirty="0" smtClean="0">
                          <a:ln>
                            <a:noFill/>
                          </a:ln>
                          <a:solidFill>
                            <a:schemeClr val="tx1"/>
                          </a:solidFill>
                          <a:effectLst/>
                          <a:latin typeface="ＭＳ Ｐゴシック" panose="020B0600070205080204" pitchFamily="50" charset="-128"/>
                          <a:ea typeface="+mn-ea"/>
                        </a:rPr>
                        <a:t>向上心・個性の伸長</a:t>
                      </a:r>
                    </a:p>
                  </a:txBody>
                  <a:tcPr marL="0" marR="0" marT="72114"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ts val="900"/>
                        </a:lnSpc>
                        <a:spcBef>
                          <a:spcPct val="0"/>
                        </a:spcBef>
                        <a:spcAft>
                          <a:spcPct val="0"/>
                        </a:spcAft>
                        <a:buClrTx/>
                        <a:buSzPct val="100000"/>
                        <a:buFontTx/>
                        <a:buNone/>
                        <a:tabLst/>
                      </a:pPr>
                      <a:r>
                        <a:rPr kumimoji="1" lang="ja-JP" altLang="en-US" sz="900" b="0" i="0" u="none" strike="noStrike" cap="none" normalizeH="0" baseline="0" dirty="0" smtClean="0">
                          <a:ln>
                            <a:noFill/>
                          </a:ln>
                          <a:solidFill>
                            <a:schemeClr val="tx1"/>
                          </a:solidFill>
                          <a:effectLst/>
                          <a:latin typeface="ＭＳ Ｐゴシック" panose="020B0600070205080204" pitchFamily="50" charset="-128"/>
                          <a:ea typeface="+mn-ea"/>
                        </a:rPr>
                        <a:t>希望と勇気、克己と強い意志</a:t>
                      </a:r>
                    </a:p>
                  </a:txBody>
                  <a:tcPr marL="0" marR="0" marT="72114"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1" fontAlgn="auto" latinLnBrk="0" hangingPunct="1">
                        <a:lnSpc>
                          <a:spcPts val="900"/>
                        </a:lnSpc>
                        <a:spcBef>
                          <a:spcPts val="0"/>
                        </a:spcBef>
                        <a:spcAft>
                          <a:spcPts val="0"/>
                        </a:spcAft>
                        <a:buClrTx/>
                        <a:buSzTx/>
                        <a:buFontTx/>
                        <a:buNone/>
                        <a:tabLst/>
                        <a:defRPr/>
                      </a:pPr>
                      <a:r>
                        <a:rPr kumimoji="1" lang="ja-JP" altLang="en-US" sz="900" dirty="0" smtClean="0">
                          <a:solidFill>
                            <a:schemeClr val="tx1"/>
                          </a:solidFill>
                          <a:latin typeface="+mn-ea"/>
                          <a:ea typeface="+mn-ea"/>
                        </a:rPr>
                        <a:t>真理の探究、創造</a:t>
                      </a:r>
                      <a:endParaRPr kumimoji="1" lang="ja-JP" altLang="en-US" sz="900" dirty="0">
                        <a:solidFill>
                          <a:schemeClr val="tx1"/>
                        </a:solidFill>
                        <a:latin typeface="+mn-ea"/>
                        <a:ea typeface="+mn-ea"/>
                      </a:endParaRPr>
                    </a:p>
                  </a:txBody>
                  <a:tcPr marL="0" marR="0" marT="72114"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ts val="900"/>
                        </a:lnSpc>
                        <a:spcBef>
                          <a:spcPct val="0"/>
                        </a:spcBef>
                        <a:spcAft>
                          <a:spcPct val="0"/>
                        </a:spcAft>
                        <a:buClrTx/>
                        <a:buSzPct val="100000"/>
                        <a:buFontTx/>
                        <a:buNone/>
                        <a:tabLst/>
                      </a:pPr>
                      <a:r>
                        <a:rPr kumimoji="1" lang="ja-JP" altLang="en-US" sz="900" b="0" i="0" u="none" strike="noStrike" cap="none" normalizeH="0" baseline="0" dirty="0" smtClean="0">
                          <a:ln>
                            <a:noFill/>
                          </a:ln>
                          <a:solidFill>
                            <a:schemeClr val="tx1"/>
                          </a:solidFill>
                          <a:effectLst/>
                          <a:latin typeface="+mn-ea"/>
                          <a:ea typeface="+mn-ea"/>
                        </a:rPr>
                        <a:t>思いやり、感謝</a:t>
                      </a:r>
                      <a:endParaRPr kumimoji="1" lang="ja-JP" altLang="en-US" sz="900" b="0" i="0" u="none" strike="noStrike" cap="none" normalizeH="0" baseline="0" dirty="0">
                        <a:ln>
                          <a:noFill/>
                        </a:ln>
                        <a:solidFill>
                          <a:schemeClr val="tx1"/>
                        </a:solidFill>
                        <a:effectLst/>
                        <a:latin typeface="+mn-ea"/>
                        <a:ea typeface="+mn-ea"/>
                      </a:endParaRPr>
                    </a:p>
                  </a:txBody>
                  <a:tcPr marL="0" marR="0" marT="72114"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ts val="900"/>
                        </a:lnSpc>
                        <a:spcBef>
                          <a:spcPct val="0"/>
                        </a:spcBef>
                        <a:spcAft>
                          <a:spcPct val="0"/>
                        </a:spcAft>
                        <a:buClrTx/>
                        <a:buSzPct val="100000"/>
                        <a:buFontTx/>
                        <a:buNone/>
                        <a:tabLst/>
                      </a:pPr>
                      <a:r>
                        <a:rPr kumimoji="1" lang="ja-JP" altLang="en-US" sz="900" b="0" i="0" u="none" strike="noStrike" cap="none" normalizeH="0" baseline="0" dirty="0" smtClean="0">
                          <a:ln>
                            <a:noFill/>
                          </a:ln>
                          <a:solidFill>
                            <a:schemeClr val="tx1"/>
                          </a:solidFill>
                          <a:effectLst/>
                          <a:latin typeface="+mn-ea"/>
                          <a:ea typeface="+mn-ea"/>
                        </a:rPr>
                        <a:t>相互理解、寛容</a:t>
                      </a:r>
                      <a:endParaRPr kumimoji="1" lang="ja-JP" altLang="en-US" sz="900" b="0" i="0" u="none" strike="noStrike" cap="none" normalizeH="0" baseline="0" dirty="0">
                        <a:ln>
                          <a:noFill/>
                        </a:ln>
                        <a:solidFill>
                          <a:schemeClr val="tx1"/>
                        </a:solidFill>
                        <a:effectLst/>
                        <a:latin typeface="+mn-ea"/>
                        <a:ea typeface="+mn-ea"/>
                      </a:endParaRPr>
                    </a:p>
                  </a:txBody>
                  <a:tcPr marL="0" marR="0" marT="72114" marB="0" anchor="ctr" horzOverflow="overflow">
                    <a:lnL w="12700" cap="flat" cmpd="sng" algn="ctr">
                      <a:solidFill>
                        <a:schemeClr val="tx1"/>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2"/>
                  </a:ext>
                </a:extLst>
              </a:tr>
              <a:tr h="426782">
                <a:tc vMerge="1">
                  <a:txBody>
                    <a:bodyPr/>
                    <a:lstStyle/>
                    <a:p>
                      <a:endParaRPr lang="ja-JP" altLang="en-US"/>
                    </a:p>
                  </a:txBody>
                  <a:tcPr marL="0" marR="0" marT="7209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900"/>
                        </a:lnSpc>
                        <a:spcBef>
                          <a:spcPct val="0"/>
                        </a:spcBef>
                        <a:spcAft>
                          <a:spcPct val="0"/>
                        </a:spcAft>
                        <a:buClrTx/>
                        <a:buSzPct val="100000"/>
                        <a:buFontTx/>
                        <a:buNone/>
                        <a:tabLst/>
                      </a:pPr>
                      <a:r>
                        <a:rPr kumimoji="1" lang="ja-JP" altLang="en-US" sz="900" b="0" i="0" u="none" strike="noStrike" cap="none" normalizeH="0" baseline="0" dirty="0" smtClean="0">
                          <a:ln>
                            <a:noFill/>
                          </a:ln>
                          <a:solidFill>
                            <a:schemeClr val="tx1"/>
                          </a:solidFill>
                          <a:effectLst/>
                          <a:latin typeface="ＭＳ Ｐゴシック" panose="020B0600070205080204" pitchFamily="50" charset="-128"/>
                          <a:ea typeface="+mn-ea"/>
                        </a:rPr>
                        <a:t>社会参画、公共の精神</a:t>
                      </a:r>
                    </a:p>
                  </a:txBody>
                  <a:tcPr marL="0" marR="0" marT="72114"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ts val="900"/>
                        </a:lnSpc>
                        <a:spcBef>
                          <a:spcPct val="0"/>
                        </a:spcBef>
                        <a:spcAft>
                          <a:spcPct val="0"/>
                        </a:spcAft>
                        <a:buClrTx/>
                        <a:buSzPct val="100000"/>
                        <a:buFontTx/>
                        <a:buNone/>
                        <a:tabLst/>
                      </a:pPr>
                      <a:r>
                        <a:rPr kumimoji="1" lang="ja-JP" altLang="en-US" sz="900" b="0" i="0" u="none" strike="noStrike" cap="none" normalizeH="0" baseline="0" dirty="0" smtClean="0">
                          <a:ln>
                            <a:noFill/>
                          </a:ln>
                          <a:solidFill>
                            <a:schemeClr val="tx1"/>
                          </a:solidFill>
                          <a:effectLst/>
                          <a:latin typeface="ＭＳ Ｐゴシック" panose="020B0600070205080204" pitchFamily="50" charset="-128"/>
                          <a:ea typeface="+mn-ea"/>
                        </a:rPr>
                        <a:t>郷土の伝統と文化の尊重、郷土を愛する態度</a:t>
                      </a:r>
                    </a:p>
                  </a:txBody>
                  <a:tcPr marL="0" marR="0" marT="72114"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1" fontAlgn="auto" latinLnBrk="0" hangingPunct="1">
                        <a:lnSpc>
                          <a:spcPts val="900"/>
                        </a:lnSpc>
                        <a:spcBef>
                          <a:spcPts val="0"/>
                        </a:spcBef>
                        <a:spcAft>
                          <a:spcPts val="0"/>
                        </a:spcAft>
                        <a:buClrTx/>
                        <a:buSzTx/>
                        <a:buFontTx/>
                        <a:buNone/>
                        <a:tabLst/>
                        <a:defRPr/>
                      </a:pPr>
                      <a:r>
                        <a:rPr kumimoji="1" lang="ja-JP" altLang="en-US" sz="900" dirty="0" smtClean="0">
                          <a:solidFill>
                            <a:schemeClr val="tx1"/>
                          </a:solidFill>
                          <a:latin typeface="+mn-ea"/>
                          <a:ea typeface="+mn-ea"/>
                        </a:rPr>
                        <a:t>我が国の伝統と文化の尊重、国を愛する態度</a:t>
                      </a:r>
                      <a:endParaRPr kumimoji="1" lang="ja-JP" altLang="en-US" sz="900" dirty="0">
                        <a:solidFill>
                          <a:schemeClr val="tx1"/>
                        </a:solidFill>
                        <a:latin typeface="+mn-ea"/>
                        <a:ea typeface="+mn-ea"/>
                      </a:endParaRPr>
                    </a:p>
                  </a:txBody>
                  <a:tcPr marL="0" marR="0" marT="72114"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ts val="900"/>
                        </a:lnSpc>
                        <a:spcBef>
                          <a:spcPct val="0"/>
                        </a:spcBef>
                        <a:spcAft>
                          <a:spcPct val="0"/>
                        </a:spcAft>
                        <a:buClrTx/>
                        <a:buSzPct val="100000"/>
                        <a:buFontTx/>
                        <a:buNone/>
                        <a:tabLst/>
                      </a:pPr>
                      <a:r>
                        <a:rPr kumimoji="1" lang="ja-JP" altLang="en-US" sz="900" b="0" i="0" u="none" strike="noStrike" cap="none" normalizeH="0" baseline="0" dirty="0" smtClean="0">
                          <a:ln>
                            <a:noFill/>
                          </a:ln>
                          <a:solidFill>
                            <a:schemeClr val="tx1"/>
                          </a:solidFill>
                          <a:effectLst/>
                          <a:latin typeface="+mn-ea"/>
                          <a:ea typeface="+mn-ea"/>
                        </a:rPr>
                        <a:t>国際理解、国際貢献</a:t>
                      </a:r>
                      <a:endParaRPr kumimoji="1" lang="ja-JP" altLang="en-US" sz="900" b="0" i="0" u="none" strike="noStrike" cap="none" normalizeH="0" baseline="0" dirty="0">
                        <a:ln>
                          <a:noFill/>
                        </a:ln>
                        <a:solidFill>
                          <a:schemeClr val="tx1"/>
                        </a:solidFill>
                        <a:effectLst/>
                        <a:latin typeface="+mn-ea"/>
                        <a:ea typeface="+mn-ea"/>
                      </a:endParaRPr>
                    </a:p>
                  </a:txBody>
                  <a:tcPr marL="0" marR="0" marT="72114"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ts val="900"/>
                        </a:lnSpc>
                        <a:spcBef>
                          <a:spcPct val="0"/>
                        </a:spcBef>
                        <a:spcAft>
                          <a:spcPct val="0"/>
                        </a:spcAft>
                        <a:buClrTx/>
                        <a:buSzPct val="100000"/>
                        <a:buFontTx/>
                        <a:buNone/>
                        <a:tabLst/>
                      </a:pPr>
                      <a:r>
                        <a:rPr kumimoji="1" lang="ja-JP" altLang="en-US" sz="900" b="0" i="0" u="none" strike="noStrike" cap="none" normalizeH="0" baseline="0" dirty="0" smtClean="0">
                          <a:ln>
                            <a:noFill/>
                          </a:ln>
                          <a:solidFill>
                            <a:schemeClr val="tx1"/>
                          </a:solidFill>
                          <a:effectLst/>
                          <a:latin typeface="+mn-ea"/>
                          <a:ea typeface="+mn-ea"/>
                        </a:rPr>
                        <a:t>生命の尊さ</a:t>
                      </a:r>
                      <a:endParaRPr kumimoji="1" lang="ja-JP" altLang="en-US" sz="900" b="0" i="0" u="none" strike="noStrike" cap="none" normalizeH="0" baseline="0" dirty="0">
                        <a:ln>
                          <a:noFill/>
                        </a:ln>
                        <a:solidFill>
                          <a:schemeClr val="tx1"/>
                        </a:solidFill>
                        <a:effectLst/>
                        <a:latin typeface="+mn-ea"/>
                        <a:ea typeface="+mn-ea"/>
                      </a:endParaRPr>
                    </a:p>
                  </a:txBody>
                  <a:tcPr marL="0" marR="0" marT="72114" marB="0" anchor="ctr" horzOverflow="overflow">
                    <a:lnL w="12700" cap="flat" cmpd="sng" algn="ctr">
                      <a:solidFill>
                        <a:schemeClr val="tx1"/>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3"/>
                  </a:ext>
                </a:extLst>
              </a:tr>
              <a:tr h="249197">
                <a:tc vMerge="1">
                  <a:txBody>
                    <a:bodyPr/>
                    <a:lstStyle/>
                    <a:p>
                      <a:endParaRPr lang="ja-JP" altLang="en-US" dirty="0"/>
                    </a:p>
                  </a:txBody>
                  <a:tcPr marL="0" marR="0" marT="7209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600"/>
                        </a:lnSpc>
                        <a:spcBef>
                          <a:spcPct val="0"/>
                        </a:spcBef>
                        <a:spcAft>
                          <a:spcPct val="0"/>
                        </a:spcAft>
                        <a:buClrTx/>
                        <a:buSzPct val="100000"/>
                        <a:buFontTx/>
                        <a:buNone/>
                        <a:tabLst/>
                      </a:pPr>
                      <a:r>
                        <a:rPr kumimoji="1" lang="ja-JP" altLang="en-US" sz="900" b="0" i="0" u="none" strike="noStrike" cap="none" normalizeH="0" baseline="0" dirty="0" smtClean="0">
                          <a:ln>
                            <a:noFill/>
                          </a:ln>
                          <a:solidFill>
                            <a:schemeClr val="tx1"/>
                          </a:solidFill>
                          <a:effectLst/>
                          <a:latin typeface="ＭＳ Ｐゴシック" panose="020B0600070205080204" pitchFamily="50" charset="-128"/>
                          <a:ea typeface="+mn-ea"/>
                        </a:rPr>
                        <a:t>自然愛護</a:t>
                      </a:r>
                    </a:p>
                  </a:txBody>
                  <a:tcPr marL="0" marR="0" marT="72114"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ts val="600"/>
                        </a:lnSpc>
                        <a:spcBef>
                          <a:spcPct val="0"/>
                        </a:spcBef>
                        <a:spcAft>
                          <a:spcPct val="0"/>
                        </a:spcAft>
                        <a:buClrTx/>
                        <a:buSzPct val="100000"/>
                        <a:buFontTx/>
                        <a:buNone/>
                        <a:tabLst/>
                      </a:pPr>
                      <a:r>
                        <a:rPr kumimoji="1" lang="ja-JP" altLang="en-US" sz="900" b="0" i="0" u="none" strike="noStrike" cap="none" normalizeH="0" baseline="0" dirty="0" smtClean="0">
                          <a:ln>
                            <a:noFill/>
                          </a:ln>
                          <a:solidFill>
                            <a:schemeClr val="tx1"/>
                          </a:solidFill>
                          <a:effectLst/>
                          <a:latin typeface="ＭＳ Ｐゴシック" panose="020B0600070205080204" pitchFamily="50" charset="-128"/>
                          <a:ea typeface="+mn-ea"/>
                        </a:rPr>
                        <a:t>感動、畏敬の念</a:t>
                      </a:r>
                    </a:p>
                  </a:txBody>
                  <a:tcPr marL="0" marR="0" marT="72114"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3">
                  <a:txBody>
                    <a:bodyPr/>
                    <a:lstStyle/>
                    <a:p>
                      <a:pPr marL="0" marR="0" lvl="0" indent="0" algn="ctr" defTabSz="914400" rtl="0" eaLnBrk="1" fontAlgn="auto" latinLnBrk="0" hangingPunct="1">
                        <a:lnSpc>
                          <a:spcPts val="600"/>
                        </a:lnSpc>
                        <a:spcBef>
                          <a:spcPts val="0"/>
                        </a:spcBef>
                        <a:spcAft>
                          <a:spcPts val="0"/>
                        </a:spcAft>
                        <a:buClrTx/>
                        <a:buSzTx/>
                        <a:buFontTx/>
                        <a:buNone/>
                        <a:tabLst/>
                        <a:defRPr/>
                      </a:pPr>
                      <a:r>
                        <a:rPr kumimoji="1" lang="ja-JP" altLang="en-US" sz="900" dirty="0" smtClean="0">
                          <a:solidFill>
                            <a:schemeClr val="tx1"/>
                          </a:solidFill>
                          <a:latin typeface="+mn-ea"/>
                          <a:ea typeface="+mn-ea"/>
                        </a:rPr>
                        <a:t>よりよく生きる喜び</a:t>
                      </a:r>
                      <a:endParaRPr kumimoji="1" lang="ja-JP" altLang="en-US" sz="900" dirty="0">
                        <a:solidFill>
                          <a:schemeClr val="tx1"/>
                        </a:solidFill>
                        <a:latin typeface="+mn-ea"/>
                        <a:ea typeface="+mn-ea"/>
                      </a:endParaRPr>
                    </a:p>
                  </a:txBody>
                  <a:tcPr marL="0" marR="0" marT="72114"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914400" rtl="0" eaLnBrk="1" fontAlgn="base" latinLnBrk="0" hangingPunct="1">
                        <a:lnSpc>
                          <a:spcPts val="600"/>
                        </a:lnSpc>
                        <a:spcBef>
                          <a:spcPct val="0"/>
                        </a:spcBef>
                        <a:spcAft>
                          <a:spcPct val="0"/>
                        </a:spcAft>
                        <a:buClrTx/>
                        <a:buSzPct val="100000"/>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0" marR="0" marT="72114"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base" latinLnBrk="0" hangingPunct="1">
                        <a:lnSpc>
                          <a:spcPts val="600"/>
                        </a:lnSpc>
                        <a:spcBef>
                          <a:spcPct val="0"/>
                        </a:spcBef>
                        <a:spcAft>
                          <a:spcPct val="0"/>
                        </a:spcAft>
                        <a:buClrTx/>
                        <a:buSzPct val="100000"/>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0" marR="0" marT="72114" marB="0" anchor="ctr" horzOverflow="overflow">
                    <a:lnL w="12700" cap="flat" cmpd="sng" algn="ctr">
                      <a:solidFill>
                        <a:schemeClr val="tx1"/>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4"/>
                  </a:ext>
                </a:extLst>
              </a:tr>
              <a:tr h="191690">
                <a:tc gridSpan="10">
                  <a:txBody>
                    <a:bodyPr/>
                    <a:lstStyle/>
                    <a:p>
                      <a:pPr marL="0" marR="0" lvl="0" indent="0" algn="l" defTabSz="914400" rtl="0" eaLnBrk="0" fontAlgn="base" latinLnBrk="0" hangingPunct="0">
                        <a:lnSpc>
                          <a:spcPts val="900"/>
                        </a:lnSpc>
                        <a:spcBef>
                          <a:spcPct val="0"/>
                        </a:spcBef>
                        <a:spcAft>
                          <a:spcPct val="0"/>
                        </a:spcAft>
                        <a:buClrTx/>
                        <a:buSzPct val="100000"/>
                        <a:buFontTx/>
                        <a:buNone/>
                        <a:tabLst/>
                      </a:pPr>
                      <a:r>
                        <a:rPr kumimoji="1" lang="ja-JP" altLang="en-US" sz="900" b="1" i="0" u="none" strike="noStrike" cap="none" normalizeH="0" baseline="0" dirty="0" smtClean="0">
                          <a:ln>
                            <a:noFill/>
                          </a:ln>
                          <a:solidFill>
                            <a:schemeClr val="tx1"/>
                          </a:solidFill>
                          <a:effectLst/>
                          <a:latin typeface="Calibri" panose="020F0502020204030204" pitchFamily="34" charset="0"/>
                          <a:ea typeface="ＭＳ Ｐゴシック" panose="020B0600070205080204" pitchFamily="50" charset="-128"/>
                        </a:rPr>
                        <a:t>　カリキュラム・マネジメント</a:t>
                      </a:r>
                      <a:endParaRPr kumimoji="1" lang="ja-JP" altLang="en-US" sz="9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50" charset="-128"/>
                      </a:endParaRPr>
                    </a:p>
                  </a:txBody>
                  <a:tcPr marL="0" marR="0" marT="72114" marB="0"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hMerge="1">
                  <a:txBody>
                    <a:bodyPr/>
                    <a:lstStyle/>
                    <a:p>
                      <a:endParaRPr kumimoji="1" lang="ja-JP" altLang="en-US"/>
                    </a:p>
                  </a:txBody>
                  <a:tcPr/>
                </a:tc>
                <a:tc hMerge="1">
                  <a:txBody>
                    <a:bodyPr/>
                    <a:lstStyle/>
                    <a:p>
                      <a:endParaRPr lang="ja-JP" altLang="en-US"/>
                    </a:p>
                  </a:txBody>
                  <a:tcPr marL="0" marR="0" marT="72097"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lang="ja-JP" altLang="en-US"/>
                    </a:p>
                  </a:txBody>
                  <a:tcPr marL="0" marR="0" marT="72097"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ja-JP" altLang="en-US" dirty="0"/>
                    </a:p>
                  </a:txBody>
                  <a:tcPr marL="0" marR="0" marT="72097" marB="0" anchor="ctr" horzOverflow="overflow">
                    <a:lnL w="12700" cap="flat" cmpd="sng" algn="ctr">
                      <a:solidFill>
                        <a:schemeClr val="tx1"/>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5"/>
                  </a:ext>
                </a:extLst>
              </a:tr>
              <a:tr h="334552">
                <a:tc gridSpan="5">
                  <a:txBody>
                    <a:bodyPr/>
                    <a:lstStyle/>
                    <a:p>
                      <a:pPr marL="0" marR="0" lvl="0" indent="0" algn="ctr" defTabSz="914400" rtl="0" eaLnBrk="0" fontAlgn="base" latinLnBrk="0" hangingPunct="0">
                        <a:lnSpc>
                          <a:spcPts val="900"/>
                        </a:lnSpc>
                        <a:spcBef>
                          <a:spcPct val="0"/>
                        </a:spcBef>
                        <a:spcAft>
                          <a:spcPct val="0"/>
                        </a:spcAft>
                        <a:buClrTx/>
                        <a:buSzPct val="100000"/>
                        <a:buFontTx/>
                        <a:buNone/>
                        <a:tabLst/>
                      </a:pPr>
                      <a:r>
                        <a:rPr kumimoji="1" lang="ja-JP" altLang="en-US" sz="900" b="0" i="0" u="none" strike="noStrike" cap="none" normalizeH="0" baseline="0" dirty="0" smtClean="0">
                          <a:ln>
                            <a:noFill/>
                          </a:ln>
                          <a:solidFill>
                            <a:schemeClr val="tx1"/>
                          </a:solidFill>
                          <a:effectLst/>
                          <a:latin typeface="Calibri" panose="020F0502020204030204" pitchFamily="34" charset="0"/>
                          <a:ea typeface="ＭＳ Ｐゴシック" panose="020B0600070205080204" pitchFamily="50" charset="-128"/>
                        </a:rPr>
                        <a:t>地域や産業界等の連携（キャリア教育）</a:t>
                      </a:r>
                    </a:p>
                  </a:txBody>
                  <a:tcPr marL="0" marR="0" marT="7211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lang="ja-JP" altLang="en-US"/>
                    </a:p>
                  </a:txBody>
                  <a:tcPr marL="0" marR="0" marT="72097" marB="0" anchor="ctr" horzOverflow="overflow"/>
                </a:tc>
                <a:tc gridSpan="5">
                  <a:txBody>
                    <a:bodyPr/>
                    <a:lstStyle/>
                    <a:p>
                      <a:pPr marL="0" marR="0" lvl="0" indent="0" algn="ctr" defTabSz="914400" rtl="0" eaLnBrk="0" fontAlgn="base" latinLnBrk="0" hangingPunct="0">
                        <a:lnSpc>
                          <a:spcPts val="900"/>
                        </a:lnSpc>
                        <a:spcBef>
                          <a:spcPct val="0"/>
                        </a:spcBef>
                        <a:spcAft>
                          <a:spcPct val="0"/>
                        </a:spcAft>
                        <a:buClrTx/>
                        <a:buSzPct val="100000"/>
                        <a:buFontTx/>
                        <a:buNone/>
                        <a:tabLst/>
                      </a:pPr>
                      <a:r>
                        <a:rPr kumimoji="1" lang="ja-JP" altLang="en-US" sz="900" b="0" i="0" u="none" strike="noStrike" cap="none" normalizeH="0" baseline="0" dirty="0" smtClean="0">
                          <a:ln>
                            <a:noFill/>
                          </a:ln>
                          <a:solidFill>
                            <a:schemeClr val="tx1"/>
                          </a:solidFill>
                          <a:effectLst/>
                          <a:latin typeface="Calibri" panose="020F0502020204030204" pitchFamily="34" charset="0"/>
                          <a:ea typeface="ＭＳ Ｐゴシック" panose="020B0600070205080204" pitchFamily="50" charset="-128"/>
                        </a:rPr>
                        <a:t>教科横断的な視点</a:t>
                      </a:r>
                    </a:p>
                  </a:txBody>
                  <a:tcPr marL="0" marR="0" marT="72114" marB="0" anchor="ctr" horzOverflow="overflow">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tcPr>
                </a:tc>
                <a:tc hMerge="1">
                  <a:txBody>
                    <a:bodyPr/>
                    <a:lstStyle/>
                    <a:p>
                      <a:endParaRPr kumimoji="1" lang="ja-JP" altLang="en-US"/>
                    </a:p>
                  </a:txBody>
                  <a:tcPr/>
                </a:tc>
                <a:tc hMerge="1">
                  <a:txBody>
                    <a:bodyPr/>
                    <a:lstStyle/>
                    <a:p>
                      <a:endParaRPr kumimoji="1" lang="ja-JP" altLang="en-US"/>
                    </a:p>
                  </a:txBody>
                  <a:tcPr/>
                </a:tc>
                <a:tc hMerge="1">
                  <a:txBody>
                    <a:bodyPr/>
                    <a:lstStyle/>
                    <a:p>
                      <a:endParaRPr lang="ja-JP" altLang="en-US" dirty="0"/>
                    </a:p>
                  </a:txBody>
                  <a:tcPr marL="0" marR="0" marT="72097" marB="0" anchor="ctr" horzOverflow="overflow"/>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6"/>
                  </a:ext>
                </a:extLst>
              </a:tr>
            </a:tbl>
          </a:graphicData>
        </a:graphic>
      </p:graphicFrame>
      <p:graphicFrame>
        <p:nvGraphicFramePr>
          <p:cNvPr id="44" name="表 43"/>
          <p:cNvGraphicFramePr>
            <a:graphicFrameLocks noGrp="1"/>
          </p:cNvGraphicFramePr>
          <p:nvPr>
            <p:extLst/>
          </p:nvPr>
        </p:nvGraphicFramePr>
        <p:xfrm>
          <a:off x="2234155" y="3384662"/>
          <a:ext cx="6808246" cy="3368315"/>
        </p:xfrm>
        <a:graphic>
          <a:graphicData uri="http://schemas.openxmlformats.org/drawingml/2006/table">
            <a:tbl>
              <a:tblPr/>
              <a:tblGrid>
                <a:gridCol w="220217">
                  <a:extLst>
                    <a:ext uri="{9D8B030D-6E8A-4147-A177-3AD203B41FA5}">
                      <a16:colId xmlns:a16="http://schemas.microsoft.com/office/drawing/2014/main" val="20000"/>
                    </a:ext>
                  </a:extLst>
                </a:gridCol>
                <a:gridCol w="213715">
                  <a:extLst>
                    <a:ext uri="{9D8B030D-6E8A-4147-A177-3AD203B41FA5}">
                      <a16:colId xmlns:a16="http://schemas.microsoft.com/office/drawing/2014/main" val="20001"/>
                    </a:ext>
                  </a:extLst>
                </a:gridCol>
                <a:gridCol w="1567241">
                  <a:extLst>
                    <a:ext uri="{9D8B030D-6E8A-4147-A177-3AD203B41FA5}">
                      <a16:colId xmlns:a16="http://schemas.microsoft.com/office/drawing/2014/main" val="20002"/>
                    </a:ext>
                  </a:extLst>
                </a:gridCol>
                <a:gridCol w="4807073">
                  <a:extLst>
                    <a:ext uri="{9D8B030D-6E8A-4147-A177-3AD203B41FA5}">
                      <a16:colId xmlns:a16="http://schemas.microsoft.com/office/drawing/2014/main" val="20003"/>
                    </a:ext>
                  </a:extLst>
                </a:gridCol>
              </a:tblGrid>
              <a:tr h="172451">
                <a:tc rowSpan="2" gridSpan="2">
                  <a:txBody>
                    <a:bodyPr/>
                    <a:lstStyle>
                      <a:lvl1pPr>
                        <a:spcBef>
                          <a:spcPct val="20000"/>
                        </a:spcBef>
                        <a:buFont typeface="Arial" pitchFamily="34" charset="0"/>
                        <a:defRPr kumimoji="1" sz="2800">
                          <a:solidFill>
                            <a:schemeClr val="tx1"/>
                          </a:solidFill>
                          <a:latin typeface="Arial" pitchFamily="34" charset="0"/>
                        </a:defRPr>
                      </a:lvl1pPr>
                      <a:lvl2pPr marL="742950" indent="-285750">
                        <a:spcBef>
                          <a:spcPct val="20000"/>
                        </a:spcBef>
                        <a:buFont typeface="Arial" pitchFamily="34" charset="0"/>
                        <a:defRPr kumimoji="1" sz="2400">
                          <a:solidFill>
                            <a:schemeClr val="tx1"/>
                          </a:solidFill>
                          <a:latin typeface="Arial" pitchFamily="34" charset="0"/>
                        </a:defRPr>
                      </a:lvl2pPr>
                      <a:lvl3pPr marL="1143000" indent="-228600">
                        <a:spcBef>
                          <a:spcPct val="20000"/>
                        </a:spcBef>
                        <a:buFont typeface="Arial" pitchFamily="34" charset="0"/>
                        <a:defRPr kumimoji="1" sz="2000">
                          <a:solidFill>
                            <a:schemeClr val="tx1"/>
                          </a:solidFill>
                          <a:latin typeface="Arial" pitchFamily="34" charset="0"/>
                        </a:defRPr>
                      </a:lvl3pPr>
                      <a:lvl4pPr marL="1600200" indent="-228600">
                        <a:spcBef>
                          <a:spcPct val="20000"/>
                        </a:spcBef>
                        <a:buFont typeface="Arial" pitchFamily="34" charset="0"/>
                        <a:defRPr kumimoji="1">
                          <a:solidFill>
                            <a:schemeClr val="tx1"/>
                          </a:solidFill>
                          <a:latin typeface="Arial" pitchFamily="34" charset="0"/>
                        </a:defRPr>
                      </a:lvl4pPr>
                      <a:lvl5pPr marL="2057400" indent="-228600">
                        <a:spcBef>
                          <a:spcPct val="20000"/>
                        </a:spcBef>
                        <a:buFont typeface="Arial" pitchFamily="34" charset="0"/>
                        <a:defRPr kumimoji="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kumimoji="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kumimoji="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kumimoji="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kumimoji="1">
                          <a:solidFill>
                            <a:schemeClr val="tx1"/>
                          </a:solidFill>
                          <a:latin typeface="Arial" pitchFamily="34" charset="0"/>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指導ユニット</a:t>
                      </a:r>
                      <a:r>
                        <a:rPr kumimoji="0" lang="ja-JP" altLang="en-US" sz="1000" b="0" i="0" u="none" strike="noStrike" cap="none" normalizeH="0" baseline="0" dirty="0">
                          <a:ln>
                            <a:noFill/>
                          </a:ln>
                          <a:solidFill>
                            <a:schemeClr val="tx1"/>
                          </a:solidFill>
                          <a:effectLst/>
                          <a:latin typeface="ＭＳ 明朝" pitchFamily="17" charset="-128"/>
                          <a:ea typeface="ＭＳ 明朝" pitchFamily="17" charset="-128"/>
                          <a:cs typeface="Times New Roman" pitchFamily="18" charset="0"/>
                        </a:rPr>
                        <a:t>　　　　　　　　　　　　　　　　　　　　　</a:t>
                      </a:r>
                      <a:endParaRPr kumimoji="0" lang="en-US" altLang="ja-JP" sz="1000" b="1" i="0" u="none" strike="noStrike" cap="none" normalizeH="0" baseline="0" dirty="0">
                        <a:ln>
                          <a:noFill/>
                        </a:ln>
                        <a:solidFill>
                          <a:schemeClr val="tx1"/>
                        </a:solidFill>
                        <a:effectLst/>
                        <a:latin typeface="ＭＳ Ｐゴシック" pitchFamily="50" charset="-128"/>
                        <a:ea typeface="ＭＳ Ｐゴシック" pitchFamily="50" charset="-128"/>
                      </a:endParaRPr>
                    </a:p>
                  </a:txBody>
                  <a:tcPr marL="91457" marR="91457" marT="0" marB="0" vert="eaVert"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rowSpan="2" hMerge="1">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US" altLang="ja-JP" sz="1000" b="1" i="0" u="none" strike="noStrike" cap="none" normalizeH="0" baseline="0" dirty="0">
                        <a:ln>
                          <a:noFill/>
                        </a:ln>
                        <a:solidFill>
                          <a:schemeClr val="tx1"/>
                        </a:solidFill>
                        <a:effectLst/>
                        <a:latin typeface="ＭＳ Ｐゴシック" pitchFamily="50" charset="-128"/>
                        <a:ea typeface="ＭＳ Ｐゴシック" pitchFamily="50" charset="-128"/>
                      </a:endParaRPr>
                    </a:p>
                  </a:txBody>
                  <a:tcPr marL="91441" marR="91441"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grid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授業の流れ</a:t>
                      </a:r>
                    </a:p>
                  </a:txBody>
                  <a:tcPr marL="91457" marR="9145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hMerge="1">
                  <a:txBody>
                    <a:bodyPr/>
                    <a:lstStyle/>
                    <a:p>
                      <a:endParaRPr kumimoji="1" lang="ja-JP" altLang="en-US" dirty="0"/>
                    </a:p>
                  </a:txBody>
                  <a:tcPr/>
                </a:tc>
                <a:extLst>
                  <a:ext uri="{0D108BD9-81ED-4DB2-BD59-A6C34878D82A}">
                    <a16:rowId xmlns:a16="http://schemas.microsoft.com/office/drawing/2014/main" val="10000"/>
                  </a:ext>
                </a:extLst>
              </a:tr>
              <a:tr h="245369">
                <a:tc gridSpan="2" vMerge="1">
                  <a:txBody>
                    <a:bodyPr/>
                    <a:lstStyle>
                      <a:lvl1pPr>
                        <a:spcBef>
                          <a:spcPct val="20000"/>
                        </a:spcBef>
                        <a:buFont typeface="Arial" pitchFamily="34" charset="0"/>
                        <a:defRPr kumimoji="1" sz="2800">
                          <a:solidFill>
                            <a:schemeClr val="tx1"/>
                          </a:solidFill>
                          <a:latin typeface="Arial" pitchFamily="34" charset="0"/>
                        </a:defRPr>
                      </a:lvl1pPr>
                      <a:lvl2pPr marL="742950" indent="-285750">
                        <a:spcBef>
                          <a:spcPct val="20000"/>
                        </a:spcBef>
                        <a:buFont typeface="Arial" pitchFamily="34" charset="0"/>
                        <a:defRPr kumimoji="1" sz="2400">
                          <a:solidFill>
                            <a:schemeClr val="tx1"/>
                          </a:solidFill>
                          <a:latin typeface="Arial" pitchFamily="34" charset="0"/>
                        </a:defRPr>
                      </a:lvl2pPr>
                      <a:lvl3pPr marL="1143000" indent="-228600">
                        <a:spcBef>
                          <a:spcPct val="20000"/>
                        </a:spcBef>
                        <a:buFont typeface="Arial" pitchFamily="34" charset="0"/>
                        <a:defRPr kumimoji="1" sz="2000">
                          <a:solidFill>
                            <a:schemeClr val="tx1"/>
                          </a:solidFill>
                          <a:latin typeface="Arial" pitchFamily="34" charset="0"/>
                        </a:defRPr>
                      </a:lvl3pPr>
                      <a:lvl4pPr marL="1600200" indent="-228600">
                        <a:spcBef>
                          <a:spcPct val="20000"/>
                        </a:spcBef>
                        <a:buFont typeface="Arial" pitchFamily="34" charset="0"/>
                        <a:defRPr kumimoji="1">
                          <a:solidFill>
                            <a:schemeClr val="tx1"/>
                          </a:solidFill>
                          <a:latin typeface="Arial" pitchFamily="34" charset="0"/>
                        </a:defRPr>
                      </a:lvl4pPr>
                      <a:lvl5pPr marL="2057400" indent="-228600">
                        <a:spcBef>
                          <a:spcPct val="20000"/>
                        </a:spcBef>
                        <a:buFont typeface="Arial" pitchFamily="34" charset="0"/>
                        <a:defRPr kumimoji="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kumimoji="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kumimoji="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kumimoji="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kumimoji="1">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800" b="0" i="0" u="none" strike="noStrike" cap="none" normalizeH="0" baseline="0" dirty="0">
                        <a:ln>
                          <a:noFill/>
                        </a:ln>
                        <a:solidFill>
                          <a:schemeClr val="tx1"/>
                        </a:solidFill>
                        <a:effectLst/>
                        <a:latin typeface="Verdana" pitchFamily="34" charset="0"/>
                        <a:ea typeface="ＭＳ Ｐゴシック" pitchFamily="50" charset="-128"/>
                      </a:endParaRPr>
                    </a:p>
                  </a:txBody>
                  <a:tcPr marL="91432" marR="91432"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hMerge="1" vMerge="1">
                  <a:txBody>
                    <a:bodyPr/>
                    <a:lstStyle/>
                    <a:p>
                      <a:endParaRPr kumimoji="1" lang="ja-JP" altLang="en-US"/>
                    </a:p>
                  </a:txBody>
                  <a:tcPr/>
                </a:tc>
                <a:tc>
                  <a:txBody>
                    <a:bodyPr/>
                    <a:lstStyle>
                      <a:lvl1pPr>
                        <a:spcBef>
                          <a:spcPct val="20000"/>
                        </a:spcBef>
                        <a:buFont typeface="Arial" pitchFamily="34" charset="0"/>
                        <a:defRPr kumimoji="1" sz="2800">
                          <a:solidFill>
                            <a:schemeClr val="tx1"/>
                          </a:solidFill>
                          <a:latin typeface="Arial" pitchFamily="34" charset="0"/>
                        </a:defRPr>
                      </a:lvl1pPr>
                      <a:lvl2pPr marL="742950" indent="-285750">
                        <a:spcBef>
                          <a:spcPct val="20000"/>
                        </a:spcBef>
                        <a:buFont typeface="Arial" pitchFamily="34" charset="0"/>
                        <a:defRPr kumimoji="1" sz="2400">
                          <a:solidFill>
                            <a:schemeClr val="tx1"/>
                          </a:solidFill>
                          <a:latin typeface="Arial" pitchFamily="34" charset="0"/>
                        </a:defRPr>
                      </a:lvl2pPr>
                      <a:lvl3pPr marL="1143000" indent="-228600">
                        <a:spcBef>
                          <a:spcPct val="20000"/>
                        </a:spcBef>
                        <a:buFont typeface="Arial" pitchFamily="34" charset="0"/>
                        <a:defRPr kumimoji="1" sz="2000">
                          <a:solidFill>
                            <a:schemeClr val="tx1"/>
                          </a:solidFill>
                          <a:latin typeface="Arial" pitchFamily="34" charset="0"/>
                        </a:defRPr>
                      </a:lvl3pPr>
                      <a:lvl4pPr marL="1600200" indent="-228600">
                        <a:spcBef>
                          <a:spcPct val="20000"/>
                        </a:spcBef>
                        <a:buFont typeface="Arial" pitchFamily="34" charset="0"/>
                        <a:defRPr kumimoji="1">
                          <a:solidFill>
                            <a:schemeClr val="tx1"/>
                          </a:solidFill>
                          <a:latin typeface="Arial" pitchFamily="34" charset="0"/>
                        </a:defRPr>
                      </a:lvl4pPr>
                      <a:lvl5pPr marL="2057400" indent="-228600">
                        <a:spcBef>
                          <a:spcPct val="20000"/>
                        </a:spcBef>
                        <a:buFont typeface="Arial" pitchFamily="34" charset="0"/>
                        <a:defRPr kumimoji="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kumimoji="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kumimoji="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kumimoji="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kumimoji="1">
                          <a:solidFill>
                            <a:schemeClr val="tx1"/>
                          </a:solidFill>
                          <a:latin typeface="Arial"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ja-JP" altLang="en-US" sz="1000" b="1"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発</a:t>
                      </a:r>
                      <a:r>
                        <a:rPr kumimoji="0" lang="ja-JP" altLang="en-US" sz="1000" b="1" i="0" u="none" strike="noStrike" cap="none" normalizeH="0" baseline="0" dirty="0">
                          <a:ln>
                            <a:noFill/>
                          </a:ln>
                          <a:solidFill>
                            <a:schemeClr val="tx1"/>
                          </a:solidFill>
                          <a:effectLst/>
                          <a:latin typeface="ＭＳ 明朝" pitchFamily="17" charset="-128"/>
                          <a:ea typeface="ＭＳ 明朝" pitchFamily="17" charset="-128"/>
                          <a:cs typeface="Times New Roman" pitchFamily="18" charset="0"/>
                        </a:rPr>
                        <a:t>　問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Font typeface="Arial" pitchFamily="34" charset="0"/>
                        <a:defRPr kumimoji="1" sz="2800">
                          <a:solidFill>
                            <a:schemeClr val="tx1"/>
                          </a:solidFill>
                          <a:latin typeface="Arial" pitchFamily="34" charset="0"/>
                        </a:defRPr>
                      </a:lvl1pPr>
                      <a:lvl2pPr marL="742950" indent="-285750">
                        <a:spcBef>
                          <a:spcPct val="20000"/>
                        </a:spcBef>
                        <a:buFont typeface="Arial" pitchFamily="34" charset="0"/>
                        <a:defRPr kumimoji="1" sz="2400">
                          <a:solidFill>
                            <a:schemeClr val="tx1"/>
                          </a:solidFill>
                          <a:latin typeface="Arial" pitchFamily="34" charset="0"/>
                        </a:defRPr>
                      </a:lvl2pPr>
                      <a:lvl3pPr marL="1143000" indent="-228600">
                        <a:spcBef>
                          <a:spcPct val="20000"/>
                        </a:spcBef>
                        <a:buFont typeface="Arial" pitchFamily="34" charset="0"/>
                        <a:defRPr kumimoji="1" sz="2000">
                          <a:solidFill>
                            <a:schemeClr val="tx1"/>
                          </a:solidFill>
                          <a:latin typeface="Arial" pitchFamily="34" charset="0"/>
                        </a:defRPr>
                      </a:lvl3pPr>
                      <a:lvl4pPr marL="1600200" indent="-228600">
                        <a:spcBef>
                          <a:spcPct val="20000"/>
                        </a:spcBef>
                        <a:buFont typeface="Arial" pitchFamily="34" charset="0"/>
                        <a:defRPr kumimoji="1">
                          <a:solidFill>
                            <a:schemeClr val="tx1"/>
                          </a:solidFill>
                          <a:latin typeface="Arial" pitchFamily="34" charset="0"/>
                        </a:defRPr>
                      </a:lvl4pPr>
                      <a:lvl5pPr marL="2057400" indent="-228600">
                        <a:spcBef>
                          <a:spcPct val="20000"/>
                        </a:spcBef>
                        <a:buFont typeface="Arial" pitchFamily="34" charset="0"/>
                        <a:defRPr kumimoji="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kumimoji="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kumimoji="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kumimoji="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kumimoji="1">
                          <a:solidFill>
                            <a:schemeClr val="tx1"/>
                          </a:solidFill>
                          <a:latin typeface="Arial"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ja-JP" altLang="en-US" sz="1000" b="1"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資質・能力とつながる活動の要点</a:t>
                      </a:r>
                      <a:endParaRPr kumimoji="0" lang="ja-JP" altLang="en-US" sz="1000" b="1" i="0" u="none" strike="noStrike" cap="none" normalizeH="0" baseline="0" dirty="0">
                        <a:ln>
                          <a:noFill/>
                        </a:ln>
                        <a:solidFill>
                          <a:schemeClr val="tx1"/>
                        </a:solidFill>
                        <a:effectLst/>
                        <a:latin typeface="ＭＳ 明朝" pitchFamily="17" charset="-128"/>
                        <a:ea typeface="ＭＳ 明朝" pitchFamily="17" charset="-128"/>
                        <a:cs typeface="Times New Roman" pitchFamily="18" charset="0"/>
                      </a:endParaRPr>
                    </a:p>
                  </a:txBody>
                  <a:tcPr marL="0" marR="0"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1"/>
                  </a:ext>
                </a:extLst>
              </a:tr>
              <a:tr h="5590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smtClean="0"/>
                        <a:t>◎</a:t>
                      </a:r>
                    </a:p>
                  </a:txBody>
                  <a:tcPr marL="91456" marR="91456" marT="45701" marB="45701"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eaLnBrk="0" fontAlgn="base" hangingPunct="0">
                        <a:spcAft>
                          <a:spcPts val="0"/>
                        </a:spcAft>
                      </a:pPr>
                      <a:r>
                        <a:rPr lang="ja-JP" sz="900" kern="1200" dirty="0">
                          <a:solidFill>
                            <a:srgbClr val="000000"/>
                          </a:solidFill>
                          <a:effectLst/>
                          <a:latin typeface="Century"/>
                          <a:ea typeface="ＭＳ 明朝"/>
                          <a:cs typeface="Times New Roman"/>
                        </a:rPr>
                        <a:t>①</a:t>
                      </a:r>
                      <a:endParaRPr lang="ja-JP" sz="900" kern="100" dirty="0">
                        <a:effectLst/>
                        <a:latin typeface="Century"/>
                        <a:ea typeface="ＭＳ 明朝"/>
                        <a:cs typeface="Times New Roman"/>
                      </a:endParaRPr>
                    </a:p>
                  </a:txBody>
                  <a:tcPr marL="91456" marR="91456"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base">
                        <a:spcAft>
                          <a:spcPts val="0"/>
                        </a:spcAft>
                      </a:pPr>
                      <a:r>
                        <a:rPr lang="ja-JP" sz="1000" kern="1200" dirty="0" smtClean="0">
                          <a:solidFill>
                            <a:srgbClr val="000000"/>
                          </a:solidFill>
                          <a:effectLst/>
                          <a:latin typeface="ＭＳ Ｐゴシック" panose="020B0600070205080204" pitchFamily="50" charset="-128"/>
                          <a:ea typeface="ＭＳ Ｐゴシック" panose="020B0600070205080204" pitchFamily="50" charset="-128"/>
                          <a:cs typeface="Arial"/>
                        </a:rPr>
                        <a:t>日本</a:t>
                      </a:r>
                      <a:r>
                        <a:rPr lang="ja-JP" altLang="en-US" sz="1000" kern="1200" dirty="0" smtClean="0">
                          <a:solidFill>
                            <a:srgbClr val="000000"/>
                          </a:solidFill>
                          <a:effectLst/>
                          <a:latin typeface="ＭＳ Ｐゴシック" panose="020B0600070205080204" pitchFamily="50" charset="-128"/>
                          <a:ea typeface="ＭＳ Ｐゴシック" panose="020B0600070205080204" pitchFamily="50" charset="-128"/>
                          <a:cs typeface="Arial"/>
                        </a:rPr>
                        <a:t>絵画</a:t>
                      </a:r>
                      <a:r>
                        <a:rPr lang="ja-JP" sz="1000" kern="1200" dirty="0" smtClean="0">
                          <a:solidFill>
                            <a:srgbClr val="000000"/>
                          </a:solidFill>
                          <a:effectLst/>
                          <a:latin typeface="ＭＳ Ｐゴシック" panose="020B0600070205080204" pitchFamily="50" charset="-128"/>
                          <a:ea typeface="ＭＳ Ｐゴシック" panose="020B0600070205080204" pitchFamily="50" charset="-128"/>
                          <a:cs typeface="Arial"/>
                        </a:rPr>
                        <a:t>の</a:t>
                      </a:r>
                      <a:r>
                        <a:rPr lang="ja-JP" sz="1000" kern="1200" dirty="0">
                          <a:solidFill>
                            <a:srgbClr val="000000"/>
                          </a:solidFill>
                          <a:effectLst/>
                          <a:latin typeface="ＭＳ Ｐゴシック" panose="020B0600070205080204" pitchFamily="50" charset="-128"/>
                          <a:ea typeface="ＭＳ Ｐゴシック" panose="020B0600070205080204" pitchFamily="50" charset="-128"/>
                          <a:cs typeface="Arial"/>
                        </a:rPr>
                        <a:t>特徴</a:t>
                      </a:r>
                      <a:r>
                        <a:rPr lang="ja-JP" sz="1000" kern="1200" dirty="0" smtClean="0">
                          <a:solidFill>
                            <a:srgbClr val="000000"/>
                          </a:solidFill>
                          <a:effectLst/>
                          <a:latin typeface="ＭＳ Ｐゴシック" panose="020B0600070205080204" pitchFamily="50" charset="-128"/>
                          <a:ea typeface="ＭＳ Ｐゴシック" panose="020B0600070205080204" pitchFamily="50" charset="-128"/>
                          <a:cs typeface="Arial"/>
                        </a:rPr>
                        <a:t>を</a:t>
                      </a:r>
                      <a:r>
                        <a:rPr lang="ja-JP" altLang="en-US" sz="1000" kern="1200" dirty="0" smtClean="0">
                          <a:solidFill>
                            <a:srgbClr val="000000"/>
                          </a:solidFill>
                          <a:effectLst/>
                          <a:latin typeface="ＭＳ Ｐゴシック" panose="020B0600070205080204" pitchFamily="50" charset="-128"/>
                          <a:ea typeface="ＭＳ Ｐゴシック" panose="020B0600070205080204" pitchFamily="50" charset="-128"/>
                          <a:cs typeface="Arial"/>
                        </a:rPr>
                        <a:t>感じ取ろう</a:t>
                      </a:r>
                      <a:endParaRPr lang="en-US" altLang="ja-JP" sz="1000" kern="1200" dirty="0" smtClean="0">
                        <a:solidFill>
                          <a:srgbClr val="000000"/>
                        </a:solidFill>
                        <a:effectLst/>
                        <a:latin typeface="ＭＳ Ｐゴシック" panose="020B0600070205080204" pitchFamily="50" charset="-128"/>
                        <a:ea typeface="ＭＳ Ｐゴシック" panose="020B0600070205080204" pitchFamily="50" charset="-128"/>
                        <a:cs typeface="Arial"/>
                      </a:endParaRPr>
                    </a:p>
                    <a:p>
                      <a:pPr algn="l" fontAlgn="base">
                        <a:spcAft>
                          <a:spcPts val="0"/>
                        </a:spcAft>
                      </a:pPr>
                      <a:r>
                        <a:rPr lang="ja-JP" altLang="en-US" sz="1000" kern="1200" dirty="0" smtClean="0">
                          <a:solidFill>
                            <a:srgbClr val="000000"/>
                          </a:solidFill>
                          <a:effectLst/>
                          <a:latin typeface="ＭＳ Ｐゴシック" panose="020B0600070205080204" pitchFamily="50" charset="-128"/>
                          <a:ea typeface="ＭＳ Ｐゴシック" panose="020B0600070205080204" pitchFamily="50" charset="-128"/>
                          <a:cs typeface="Arial"/>
                        </a:rPr>
                        <a:t>（１時間）</a:t>
                      </a:r>
                      <a:endParaRPr lang="ja-JP" sz="1000" kern="100" dirty="0">
                        <a:effectLst/>
                        <a:latin typeface="ＭＳ Ｐゴシック" panose="020B0600070205080204" pitchFamily="50" charset="-128"/>
                        <a:ea typeface="ＭＳ Ｐゴシック" panose="020B0600070205080204" pitchFamily="50" charset="-128"/>
                        <a:cs typeface="Times New Roman"/>
                      </a:endParaRPr>
                    </a:p>
                  </a:txBody>
                  <a:tcPr marL="36000" marR="9527" marT="45701" marB="4570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ja-JP" altLang="en-US" sz="1000" kern="1200" dirty="0" smtClean="0">
                          <a:solidFill>
                            <a:srgbClr val="000000"/>
                          </a:solidFill>
                          <a:effectLst/>
                          <a:latin typeface="ＭＳ Ｐゴシック" panose="020B0600070205080204" pitchFamily="50" charset="-128"/>
                          <a:ea typeface="ＭＳ Ｐゴシック" panose="020B0600070205080204" pitchFamily="50" charset="-128"/>
                          <a:cs typeface="Arial"/>
                        </a:rPr>
                        <a:t>教科書に載っている大和絵や日本画の作品</a:t>
                      </a:r>
                      <a:r>
                        <a:rPr lang="ja-JP" sz="1000" kern="1200" dirty="0" smtClean="0">
                          <a:solidFill>
                            <a:srgbClr val="000000"/>
                          </a:solidFill>
                          <a:effectLst/>
                          <a:latin typeface="ＭＳ Ｐゴシック" panose="020B0600070205080204" pitchFamily="50" charset="-128"/>
                          <a:ea typeface="ＭＳ Ｐゴシック" panose="020B0600070205080204" pitchFamily="50" charset="-128"/>
                          <a:cs typeface="Arial"/>
                        </a:rPr>
                        <a:t>を</a:t>
                      </a:r>
                      <a:r>
                        <a:rPr lang="ja-JP" altLang="en-US" sz="1000" kern="1200" dirty="0" smtClean="0">
                          <a:solidFill>
                            <a:srgbClr val="000000"/>
                          </a:solidFill>
                          <a:effectLst/>
                          <a:latin typeface="ＭＳ Ｐゴシック" panose="020B0600070205080204" pitchFamily="50" charset="-128"/>
                          <a:ea typeface="ＭＳ Ｐゴシック" panose="020B0600070205080204" pitchFamily="50" charset="-128"/>
                          <a:cs typeface="Arial"/>
                        </a:rPr>
                        <a:t>鑑賞し</a:t>
                      </a:r>
                      <a:r>
                        <a:rPr lang="ja-JP" sz="1000" kern="1200" dirty="0" smtClean="0">
                          <a:solidFill>
                            <a:srgbClr val="000000"/>
                          </a:solidFill>
                          <a:effectLst/>
                          <a:latin typeface="ＭＳ Ｐゴシック" panose="020B0600070205080204" pitchFamily="50" charset="-128"/>
                          <a:ea typeface="ＭＳ Ｐゴシック" panose="020B0600070205080204" pitchFamily="50" charset="-128"/>
                          <a:cs typeface="Arial"/>
                        </a:rPr>
                        <a:t>、</a:t>
                      </a:r>
                      <a:r>
                        <a:rPr lang="ja-JP" altLang="en-US" sz="1000" kern="1200" dirty="0" smtClean="0">
                          <a:solidFill>
                            <a:srgbClr val="000000"/>
                          </a:solidFill>
                          <a:effectLst/>
                          <a:latin typeface="ＭＳ Ｐゴシック" panose="020B0600070205080204" pitchFamily="50" charset="-128"/>
                          <a:ea typeface="ＭＳ Ｐゴシック" panose="020B0600070205080204" pitchFamily="50" charset="-128"/>
                          <a:cs typeface="Arial"/>
                        </a:rPr>
                        <a:t>描かれている物や形のとらえ方、色の表現の仕方</a:t>
                      </a:r>
                      <a:r>
                        <a:rPr lang="ja-JP" sz="1000" kern="1200" dirty="0" smtClean="0">
                          <a:solidFill>
                            <a:srgbClr val="000000"/>
                          </a:solidFill>
                          <a:effectLst/>
                          <a:latin typeface="ＭＳ Ｐゴシック" panose="020B0600070205080204" pitchFamily="50" charset="-128"/>
                          <a:ea typeface="ＭＳ Ｐゴシック" panose="020B0600070205080204" pitchFamily="50" charset="-128"/>
                          <a:cs typeface="Arial"/>
                        </a:rPr>
                        <a:t>など</a:t>
                      </a:r>
                      <a:r>
                        <a:rPr lang="ja-JP" sz="1000" kern="1200" dirty="0">
                          <a:solidFill>
                            <a:srgbClr val="000000"/>
                          </a:solidFill>
                          <a:effectLst/>
                          <a:latin typeface="ＭＳ Ｐゴシック" panose="020B0600070205080204" pitchFamily="50" charset="-128"/>
                          <a:ea typeface="ＭＳ Ｐゴシック" panose="020B0600070205080204" pitchFamily="50" charset="-128"/>
                          <a:cs typeface="Arial"/>
                        </a:rPr>
                        <a:t>から</a:t>
                      </a:r>
                      <a:r>
                        <a:rPr lang="ja-JP" sz="1000" kern="1200" dirty="0" smtClean="0">
                          <a:solidFill>
                            <a:srgbClr val="000000"/>
                          </a:solidFill>
                          <a:effectLst/>
                          <a:latin typeface="ＭＳ Ｐゴシック" panose="020B0600070205080204" pitchFamily="50" charset="-128"/>
                          <a:ea typeface="ＭＳ Ｐゴシック" panose="020B0600070205080204" pitchFamily="50" charset="-128"/>
                          <a:cs typeface="Arial"/>
                        </a:rPr>
                        <a:t>日本</a:t>
                      </a:r>
                      <a:r>
                        <a:rPr lang="ja-JP" altLang="en-US" sz="1000" kern="1200" dirty="0" smtClean="0">
                          <a:solidFill>
                            <a:srgbClr val="000000"/>
                          </a:solidFill>
                          <a:effectLst/>
                          <a:latin typeface="ＭＳ Ｐゴシック" panose="020B0600070205080204" pitchFamily="50" charset="-128"/>
                          <a:ea typeface="ＭＳ Ｐゴシック" panose="020B0600070205080204" pitchFamily="50" charset="-128"/>
                          <a:cs typeface="Arial"/>
                        </a:rPr>
                        <a:t>古来</a:t>
                      </a:r>
                      <a:r>
                        <a:rPr lang="ja-JP" sz="1000" kern="1200" dirty="0" smtClean="0">
                          <a:solidFill>
                            <a:srgbClr val="000000"/>
                          </a:solidFill>
                          <a:effectLst/>
                          <a:latin typeface="ＭＳ Ｐゴシック" panose="020B0600070205080204" pitchFamily="50" charset="-128"/>
                          <a:ea typeface="ＭＳ Ｐゴシック" panose="020B0600070205080204" pitchFamily="50" charset="-128"/>
                          <a:cs typeface="Arial"/>
                        </a:rPr>
                        <a:t>の</a:t>
                      </a:r>
                      <a:r>
                        <a:rPr lang="ja-JP" altLang="en-US" sz="1000" kern="1200" dirty="0" smtClean="0">
                          <a:solidFill>
                            <a:srgbClr val="000000"/>
                          </a:solidFill>
                          <a:effectLst/>
                          <a:latin typeface="ＭＳ Ｐゴシック" panose="020B0600070205080204" pitchFamily="50" charset="-128"/>
                          <a:ea typeface="ＭＳ Ｐゴシック" panose="020B0600070205080204" pitchFamily="50" charset="-128"/>
                          <a:cs typeface="Arial"/>
                        </a:rPr>
                        <a:t>絵画</a:t>
                      </a:r>
                      <a:r>
                        <a:rPr lang="ja-JP" sz="1000" kern="1200" dirty="0" smtClean="0">
                          <a:solidFill>
                            <a:srgbClr val="000000"/>
                          </a:solidFill>
                          <a:effectLst/>
                          <a:latin typeface="ＭＳ Ｐゴシック" panose="020B0600070205080204" pitchFamily="50" charset="-128"/>
                          <a:ea typeface="ＭＳ Ｐゴシック" panose="020B0600070205080204" pitchFamily="50" charset="-128"/>
                          <a:cs typeface="Arial"/>
                        </a:rPr>
                        <a:t>に見られる</a:t>
                      </a:r>
                      <a:r>
                        <a:rPr lang="ja-JP" altLang="en-US" sz="1000" kern="1200" dirty="0" smtClean="0">
                          <a:solidFill>
                            <a:srgbClr val="000000"/>
                          </a:solidFill>
                          <a:effectLst/>
                          <a:latin typeface="ＭＳ Ｐゴシック" panose="020B0600070205080204" pitchFamily="50" charset="-128"/>
                          <a:ea typeface="ＭＳ Ｐゴシック" panose="020B0600070205080204" pitchFamily="50" charset="-128"/>
                          <a:cs typeface="Arial"/>
                        </a:rPr>
                        <a:t>特徴について考える</a:t>
                      </a:r>
                      <a:r>
                        <a:rPr lang="ja-JP" sz="1000" kern="1200" dirty="0" smtClean="0">
                          <a:solidFill>
                            <a:srgbClr val="000000"/>
                          </a:solidFill>
                          <a:effectLst/>
                          <a:latin typeface="ＭＳ Ｐゴシック" panose="020B0600070205080204" pitchFamily="50" charset="-128"/>
                          <a:ea typeface="ＭＳ Ｐゴシック" panose="020B0600070205080204" pitchFamily="50" charset="-128"/>
                          <a:cs typeface="Arial"/>
                        </a:rPr>
                        <a:t>。</a:t>
                      </a:r>
                      <a:r>
                        <a:rPr lang="ja-JP" altLang="en-US" sz="1000" kern="0" dirty="0" smtClean="0">
                          <a:effectLst/>
                          <a:latin typeface="ＭＳ Ｐゴシック" panose="020B0600070205080204" pitchFamily="50" charset="-128"/>
                          <a:ea typeface="+mn-ea"/>
                          <a:cs typeface="Arial"/>
                        </a:rPr>
                        <a:t>他者と意見交換をして、グループごとにまとめた発表を聞きながら理解を深める。</a:t>
                      </a:r>
                      <a:endParaRPr lang="ja-JP" altLang="ja-JP" sz="1000" kern="100" dirty="0" smtClean="0">
                        <a:effectLst/>
                        <a:latin typeface="ＭＳ Ｐゴシック" panose="020B0600070205080204" pitchFamily="50" charset="-128"/>
                        <a:ea typeface="+mn-ea"/>
                        <a:cs typeface="Times New Roman"/>
                      </a:endParaRPr>
                    </a:p>
                  </a:txBody>
                  <a:tcPr marL="36000" marR="9527" marT="45701" marB="4570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03740">
                <a:tc>
                  <a:txBody>
                    <a:bodyPr/>
                    <a:lstStyle/>
                    <a:p>
                      <a:endParaRPr lang="ja-JP" altLang="en-US" sz="800" dirty="0"/>
                    </a:p>
                  </a:txBody>
                  <a:tcPr marL="91456" marR="91456" marT="45701" marB="45701"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eaLnBrk="0" fontAlgn="base" hangingPunct="0">
                        <a:spcAft>
                          <a:spcPts val="0"/>
                        </a:spcAft>
                      </a:pPr>
                      <a:r>
                        <a:rPr lang="ja-JP" sz="900" kern="1200" dirty="0">
                          <a:solidFill>
                            <a:srgbClr val="000000"/>
                          </a:solidFill>
                          <a:effectLst/>
                          <a:latin typeface="Century"/>
                          <a:ea typeface="ＭＳ 明朝"/>
                          <a:cs typeface="Times New Roman"/>
                        </a:rPr>
                        <a:t>②</a:t>
                      </a:r>
                      <a:endParaRPr lang="ja-JP" sz="900" kern="100" dirty="0">
                        <a:effectLst/>
                        <a:latin typeface="Century"/>
                        <a:ea typeface="ＭＳ 明朝"/>
                        <a:cs typeface="Times New Roman"/>
                      </a:endParaRPr>
                    </a:p>
                  </a:txBody>
                  <a:tcPr marL="91456" marR="91456"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base">
                        <a:spcAft>
                          <a:spcPts val="0"/>
                        </a:spcAft>
                      </a:pPr>
                      <a:r>
                        <a:rPr lang="ja-JP" sz="1000" kern="1200" dirty="0" smtClean="0">
                          <a:solidFill>
                            <a:srgbClr val="000000"/>
                          </a:solidFill>
                          <a:effectLst/>
                          <a:latin typeface="ＭＳ Ｐゴシック" panose="020B0600070205080204" pitchFamily="50" charset="-128"/>
                          <a:ea typeface="ＭＳ Ｐゴシック" panose="020B0600070205080204" pitchFamily="50" charset="-128"/>
                          <a:cs typeface="Arial"/>
                        </a:rPr>
                        <a:t>主題</a:t>
                      </a:r>
                      <a:r>
                        <a:rPr lang="ja-JP" altLang="en-US" sz="1000" kern="1200" dirty="0" smtClean="0">
                          <a:solidFill>
                            <a:srgbClr val="000000"/>
                          </a:solidFill>
                          <a:effectLst/>
                          <a:latin typeface="ＭＳ Ｐゴシック" panose="020B0600070205080204" pitchFamily="50" charset="-128"/>
                          <a:ea typeface="ＭＳ Ｐゴシック" panose="020B0600070205080204" pitchFamily="50" charset="-128"/>
                          <a:cs typeface="Arial"/>
                        </a:rPr>
                        <a:t>生成し</a:t>
                      </a:r>
                      <a:r>
                        <a:rPr lang="ja-JP" altLang="en-US" sz="1000" kern="100" dirty="0" smtClean="0">
                          <a:effectLst/>
                          <a:latin typeface="ＭＳ Ｐゴシック" panose="020B0600070205080204" pitchFamily="50" charset="-128"/>
                          <a:ea typeface="+mn-ea"/>
                          <a:cs typeface="Times New Roman"/>
                        </a:rPr>
                        <a:t>下絵を描こう</a:t>
                      </a:r>
                      <a:endParaRPr lang="en-US" altLang="ja-JP" sz="1000" kern="100" dirty="0" smtClean="0">
                        <a:effectLst/>
                        <a:latin typeface="ＭＳ Ｐゴシック" panose="020B0600070205080204" pitchFamily="50" charset="-128"/>
                        <a:ea typeface="+mn-ea"/>
                        <a:cs typeface="Times New Roman"/>
                      </a:endParaRPr>
                    </a:p>
                    <a:p>
                      <a:pPr algn="l" fontAlgn="base">
                        <a:spcAft>
                          <a:spcPts val="0"/>
                        </a:spcAft>
                      </a:pPr>
                      <a:r>
                        <a:rPr lang="ja-JP" altLang="en-US" sz="1000" kern="100" dirty="0" smtClean="0">
                          <a:effectLst/>
                          <a:latin typeface="ＭＳ Ｐゴシック" panose="020B0600070205080204" pitchFamily="50" charset="-128"/>
                          <a:ea typeface="+mn-ea"/>
                          <a:cs typeface="Times New Roman"/>
                        </a:rPr>
                        <a:t>（２時間）</a:t>
                      </a:r>
                      <a:endParaRPr lang="ja-JP" altLang="ja-JP" sz="1000" kern="100" dirty="0">
                        <a:effectLst/>
                        <a:latin typeface="ＭＳ Ｐゴシック" panose="020B0600070205080204" pitchFamily="50" charset="-128"/>
                        <a:ea typeface="+mn-ea"/>
                        <a:cs typeface="Times New Roman"/>
                      </a:endParaRPr>
                    </a:p>
                  </a:txBody>
                  <a:tcPr marL="36000" marR="9527" marT="45701" marB="4570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base">
                        <a:spcAft>
                          <a:spcPts val="0"/>
                        </a:spcAft>
                      </a:pPr>
                      <a:r>
                        <a:rPr lang="ja-JP" altLang="en-US" sz="1000" kern="1200" dirty="0" smtClean="0">
                          <a:solidFill>
                            <a:srgbClr val="000000"/>
                          </a:solidFill>
                          <a:effectLst/>
                          <a:latin typeface="ＭＳ Ｐゴシック" panose="020B0600070205080204" pitchFamily="50" charset="-128"/>
                          <a:ea typeface="ＭＳ Ｐゴシック" panose="020B0600070205080204" pitchFamily="50" charset="-128"/>
                          <a:cs typeface="Arial"/>
                        </a:rPr>
                        <a:t>季節の移り変わりを感じたモチーフのよさや美しさから表現する主題を生成し、自分の表現の方針を決める</a:t>
                      </a:r>
                      <a:r>
                        <a:rPr lang="ja-JP" sz="1000" kern="1200" dirty="0" smtClean="0">
                          <a:solidFill>
                            <a:srgbClr val="000000"/>
                          </a:solidFill>
                          <a:effectLst/>
                          <a:latin typeface="ＭＳ Ｐゴシック" panose="020B0600070205080204" pitchFamily="50" charset="-128"/>
                          <a:ea typeface="ＭＳ Ｐゴシック" panose="020B0600070205080204" pitchFamily="50" charset="-128"/>
                          <a:cs typeface="Arial"/>
                        </a:rPr>
                        <a:t>。</a:t>
                      </a:r>
                      <a:endParaRPr lang="ja-JP" sz="1000" kern="100" dirty="0">
                        <a:effectLst/>
                        <a:latin typeface="ＭＳ Ｐゴシック" panose="020B0600070205080204" pitchFamily="50" charset="-128"/>
                        <a:ea typeface="ＭＳ Ｐゴシック" panose="020B0600070205080204" pitchFamily="50" charset="-128"/>
                        <a:cs typeface="Times New Roman"/>
                      </a:endParaRPr>
                    </a:p>
                  </a:txBody>
                  <a:tcPr marL="36000" marR="9527" marT="45701" marB="4570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869638">
                <a:tc>
                  <a:txBody>
                    <a:bodyPr/>
                    <a:lstStyle/>
                    <a:p>
                      <a:endParaRPr lang="ja-JP" altLang="en-US" sz="800" dirty="0"/>
                    </a:p>
                  </a:txBody>
                  <a:tcPr marL="91456" marR="91456" marT="45701" marB="45701"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eaLnBrk="0" fontAlgn="base" hangingPunct="0">
                        <a:spcAft>
                          <a:spcPts val="0"/>
                        </a:spcAft>
                      </a:pPr>
                      <a:r>
                        <a:rPr lang="ja-JP" sz="900" kern="0" dirty="0">
                          <a:effectLst/>
                          <a:latin typeface="Arial"/>
                          <a:ea typeface="ＭＳ Ｐゴシック"/>
                          <a:cs typeface="Arial"/>
                        </a:rPr>
                        <a:t>③</a:t>
                      </a:r>
                      <a:endParaRPr lang="ja-JP" sz="900" kern="100" dirty="0">
                        <a:effectLst/>
                        <a:latin typeface="Century"/>
                        <a:ea typeface="ＭＳ 明朝"/>
                        <a:cs typeface="Times New Roman"/>
                      </a:endParaRPr>
                    </a:p>
                  </a:txBody>
                  <a:tcPr marL="91456" marR="91456"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base">
                        <a:spcAft>
                          <a:spcPts val="0"/>
                        </a:spcAft>
                      </a:pPr>
                      <a:r>
                        <a:rPr lang="ja-JP" altLang="en-US" sz="1000" kern="1200" dirty="0" smtClean="0">
                          <a:solidFill>
                            <a:srgbClr val="000000"/>
                          </a:solidFill>
                          <a:effectLst/>
                          <a:latin typeface="ＭＳ Ｐゴシック" panose="020B0600070205080204" pitchFamily="50" charset="-128"/>
                          <a:ea typeface="+mn-ea"/>
                          <a:cs typeface="Arial"/>
                        </a:rPr>
                        <a:t>制作手順を考え、表現にあった技法を工夫して下地を作ろう</a:t>
                      </a:r>
                      <a:endParaRPr lang="en-US" altLang="ja-JP" sz="1000" kern="1200" dirty="0" smtClean="0">
                        <a:solidFill>
                          <a:srgbClr val="000000"/>
                        </a:solidFill>
                        <a:effectLst/>
                        <a:latin typeface="ＭＳ Ｐゴシック" panose="020B0600070205080204" pitchFamily="50" charset="-128"/>
                        <a:ea typeface="+mn-ea"/>
                        <a:cs typeface="Arial"/>
                      </a:endParaRPr>
                    </a:p>
                    <a:p>
                      <a:pPr algn="l" fontAlgn="base">
                        <a:spcAft>
                          <a:spcPts val="0"/>
                        </a:spcAft>
                      </a:pPr>
                      <a:r>
                        <a:rPr lang="ja-JP" altLang="en-US" sz="1000" kern="1200" dirty="0" smtClean="0">
                          <a:solidFill>
                            <a:srgbClr val="000000"/>
                          </a:solidFill>
                          <a:effectLst/>
                          <a:latin typeface="ＭＳ Ｐゴシック" panose="020B0600070205080204" pitchFamily="50" charset="-128"/>
                          <a:ea typeface="+mn-ea"/>
                          <a:cs typeface="Arial"/>
                        </a:rPr>
                        <a:t>（２～３時間）</a:t>
                      </a:r>
                      <a:endParaRPr lang="ja-JP" altLang="en-US" sz="1000" kern="0" dirty="0" smtClean="0">
                        <a:effectLst/>
                        <a:latin typeface="ＭＳ Ｐゴシック" panose="020B0600070205080204" pitchFamily="50" charset="-128"/>
                        <a:ea typeface="ＭＳ Ｐゴシック" panose="020B0600070205080204" pitchFamily="50" charset="-128"/>
                        <a:cs typeface="Arial"/>
                      </a:endParaRPr>
                    </a:p>
                  </a:txBody>
                  <a:tcPr marL="36000" marR="9527" marT="45701" marB="4570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base">
                        <a:spcAft>
                          <a:spcPts val="0"/>
                        </a:spcAft>
                      </a:pPr>
                      <a:r>
                        <a:rPr lang="ja-JP" altLang="en-US" sz="1000" kern="100" dirty="0" smtClean="0">
                          <a:effectLst/>
                          <a:latin typeface="ＭＳ Ｐゴシック" panose="020B0600070205080204" pitchFamily="50" charset="-128"/>
                          <a:ea typeface="ＭＳ Ｐゴシック" panose="020B0600070205080204" pitchFamily="50" charset="-128"/>
                          <a:cs typeface="Times New Roman"/>
                        </a:rPr>
                        <a:t>中学校までの技術を基に新たな技術を用い、主題を効果的に表現するために手順を踏まえて水張り、地塗り、諸技法による背景づくりなどの活動を行う。</a:t>
                      </a:r>
                      <a:endParaRPr lang="en-US" altLang="ja-JP" sz="1000" kern="100" dirty="0" smtClean="0">
                        <a:effectLst/>
                        <a:latin typeface="ＭＳ Ｐゴシック" panose="020B0600070205080204" pitchFamily="50" charset="-128"/>
                        <a:ea typeface="ＭＳ Ｐゴシック" panose="020B0600070205080204" pitchFamily="50" charset="-128"/>
                        <a:cs typeface="Times New Roman"/>
                      </a:endParaRPr>
                    </a:p>
                    <a:p>
                      <a:pPr algn="l" fontAlgn="base">
                        <a:spcAft>
                          <a:spcPts val="0"/>
                        </a:spcAft>
                      </a:pPr>
                      <a:r>
                        <a:rPr lang="ja-JP" altLang="en-US" sz="1000" kern="100" dirty="0" smtClean="0">
                          <a:effectLst/>
                          <a:latin typeface="ＭＳ Ｐゴシック" panose="020B0600070205080204" pitchFamily="50" charset="-128"/>
                          <a:ea typeface="ＭＳ Ｐゴシック" panose="020B0600070205080204" pitchFamily="50" charset="-128"/>
                          <a:cs typeface="Times New Roman"/>
                        </a:rPr>
                        <a:t>　＜手順の例１＞水張り→転写→骨描き→水干絵の具による下地塗り</a:t>
                      </a:r>
                      <a:endParaRPr lang="en-US" altLang="ja-JP" sz="1000" kern="100" dirty="0" smtClean="0">
                        <a:effectLst/>
                        <a:latin typeface="ＭＳ Ｐゴシック" panose="020B0600070205080204" pitchFamily="50" charset="-128"/>
                        <a:ea typeface="ＭＳ Ｐゴシック" panose="020B0600070205080204" pitchFamily="50" charset="-128"/>
                        <a:cs typeface="Times New Roman"/>
                      </a:endParaRPr>
                    </a:p>
                    <a:p>
                      <a:pPr algn="l" fontAlgn="base">
                        <a:spcAft>
                          <a:spcPts val="0"/>
                        </a:spcAft>
                      </a:pPr>
                      <a:r>
                        <a:rPr lang="ja-JP" altLang="en-US" sz="1000" kern="100" dirty="0" smtClean="0">
                          <a:effectLst/>
                          <a:latin typeface="ＭＳ Ｐゴシック" panose="020B0600070205080204" pitchFamily="50" charset="-128"/>
                          <a:ea typeface="+mn-ea"/>
                          <a:cs typeface="Times New Roman"/>
                        </a:rPr>
                        <a:t>　＜手順の例２＞水張り→水干絵の具による下地塗り→岩絵の具による諸技法→転写</a:t>
                      </a:r>
                      <a:endParaRPr lang="en-US" altLang="ja-JP" sz="1000" kern="100" dirty="0" smtClean="0">
                        <a:effectLst/>
                        <a:latin typeface="ＭＳ Ｐゴシック" panose="020B0600070205080204" pitchFamily="50" charset="-128"/>
                        <a:ea typeface="+mn-ea"/>
                        <a:cs typeface="Times New Roman"/>
                      </a:endParaRPr>
                    </a:p>
                    <a:p>
                      <a:pPr algn="l" fontAlgn="base">
                        <a:spcAft>
                          <a:spcPts val="0"/>
                        </a:spcAft>
                      </a:pPr>
                      <a:r>
                        <a:rPr lang="ja-JP" altLang="en-US" sz="1000" kern="100" dirty="0" smtClean="0">
                          <a:effectLst/>
                          <a:latin typeface="ＭＳ Ｐゴシック" panose="020B0600070205080204" pitchFamily="50" charset="-128"/>
                          <a:ea typeface="+mn-ea"/>
                          <a:cs typeface="Times New Roman"/>
                        </a:rPr>
                        <a:t>　＜手順の例３＞水干絵の具による下地塗り→揉み紙→水張り→転写</a:t>
                      </a:r>
                      <a:endParaRPr lang="ja-JP" sz="1000" kern="100" dirty="0">
                        <a:effectLst/>
                        <a:latin typeface="ＭＳ Ｐゴシック" panose="020B0600070205080204" pitchFamily="50" charset="-128"/>
                        <a:ea typeface="ＭＳ Ｐゴシック" panose="020B0600070205080204" pitchFamily="50" charset="-128"/>
                        <a:cs typeface="Times New Roman"/>
                      </a:endParaRPr>
                    </a:p>
                  </a:txBody>
                  <a:tcPr marL="36000" marR="9527" marT="45701" marB="4570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59039">
                <a:tc>
                  <a:txBody>
                    <a:bodyPr/>
                    <a:lstStyle/>
                    <a:p>
                      <a:endParaRPr lang="ja-JP" altLang="en-US" sz="800" dirty="0"/>
                    </a:p>
                  </a:txBody>
                  <a:tcPr marL="91456" marR="91456" marT="45701" marB="45701"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eaLnBrk="0" fontAlgn="base" hangingPunct="0">
                        <a:spcAft>
                          <a:spcPts val="0"/>
                        </a:spcAft>
                      </a:pPr>
                      <a:r>
                        <a:rPr lang="ja-JP" sz="900" kern="1200" dirty="0">
                          <a:solidFill>
                            <a:srgbClr val="000000"/>
                          </a:solidFill>
                          <a:effectLst/>
                          <a:latin typeface="Century"/>
                          <a:ea typeface="ＭＳ 明朝"/>
                          <a:cs typeface="Times New Roman"/>
                        </a:rPr>
                        <a:t>④</a:t>
                      </a:r>
                      <a:endParaRPr lang="ja-JP" sz="900" kern="100" dirty="0">
                        <a:effectLst/>
                        <a:latin typeface="Century"/>
                        <a:ea typeface="ＭＳ 明朝"/>
                        <a:cs typeface="Times New Roman"/>
                      </a:endParaRPr>
                    </a:p>
                  </a:txBody>
                  <a:tcPr marL="91456" marR="91456"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base">
                        <a:spcAft>
                          <a:spcPts val="0"/>
                        </a:spcAft>
                      </a:pPr>
                      <a:r>
                        <a:rPr lang="ja-JP" altLang="en-US" sz="1000" kern="100" dirty="0" smtClean="0">
                          <a:effectLst/>
                          <a:latin typeface="ＭＳ Ｐゴシック" panose="020B0600070205080204" pitchFamily="50" charset="-128"/>
                          <a:ea typeface="ＭＳ Ｐゴシック" panose="020B0600070205080204" pitchFamily="50" charset="-128"/>
                          <a:cs typeface="Times New Roman"/>
                        </a:rPr>
                        <a:t>構図を確かめ工夫しながら転写しよう</a:t>
                      </a:r>
                      <a:endParaRPr lang="en-US" altLang="ja-JP" sz="1000" kern="100" dirty="0" smtClean="0">
                        <a:effectLst/>
                        <a:latin typeface="ＭＳ Ｐゴシック" panose="020B0600070205080204" pitchFamily="50" charset="-128"/>
                        <a:ea typeface="ＭＳ Ｐゴシック" panose="020B0600070205080204" pitchFamily="50" charset="-128"/>
                        <a:cs typeface="Times New Roman"/>
                      </a:endParaRPr>
                    </a:p>
                    <a:p>
                      <a:pPr algn="l" fontAlgn="base">
                        <a:spcAft>
                          <a:spcPts val="0"/>
                        </a:spcAft>
                      </a:pPr>
                      <a:r>
                        <a:rPr lang="ja-JP" altLang="en-US" sz="1000" kern="100" dirty="0" smtClean="0">
                          <a:effectLst/>
                          <a:latin typeface="ＭＳ Ｐゴシック" panose="020B0600070205080204" pitchFamily="50" charset="-128"/>
                          <a:ea typeface="ＭＳ Ｐゴシック" panose="020B0600070205080204" pitchFamily="50" charset="-128"/>
                          <a:cs typeface="Times New Roman"/>
                        </a:rPr>
                        <a:t>（１時間）</a:t>
                      </a:r>
                      <a:endParaRPr lang="ja-JP" sz="1000" kern="100" dirty="0">
                        <a:effectLst/>
                        <a:latin typeface="ＭＳ Ｐゴシック" panose="020B0600070205080204" pitchFamily="50" charset="-128"/>
                        <a:ea typeface="ＭＳ Ｐゴシック" panose="020B0600070205080204" pitchFamily="50" charset="-128"/>
                        <a:cs typeface="Times New Roman"/>
                      </a:endParaRPr>
                    </a:p>
                  </a:txBody>
                  <a:tcPr marL="36000" marR="9527" marT="45701" marB="4570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anose="020B0600070205080204" pitchFamily="50" charset="-128"/>
                          <a:ea typeface="+mn-ea"/>
                        </a:rPr>
                        <a:t>形をトレースするときにより洗練された美しい線になるよう意識し、下絵</a:t>
                      </a:r>
                      <a:r>
                        <a:rPr kumimoji="1" lang="ja-JP" altLang="en-US" sz="10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を複数複写したり位置を微調整したりしながら、よりよい構図になるよう工夫して転写する。必要に応じて骨描きを行う。</a:t>
                      </a:r>
                      <a:endParaRPr kumimoji="1" lang="en-US" altLang="ja-JP" sz="10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36000" marR="9527" marT="45701" marB="4570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59039">
                <a:tc>
                  <a:txBody>
                    <a:bodyPr/>
                    <a:lstStyle/>
                    <a:p>
                      <a:endParaRPr lang="ja-JP" altLang="en-US" sz="800" dirty="0"/>
                    </a:p>
                  </a:txBody>
                  <a:tcPr marL="91456" marR="91456" marT="45701" marB="45701"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eaLnBrk="0" fontAlgn="base" hangingPunct="0">
                        <a:spcAft>
                          <a:spcPts val="0"/>
                        </a:spcAft>
                      </a:pPr>
                      <a:r>
                        <a:rPr lang="ja-JP" sz="900" kern="1200" dirty="0">
                          <a:solidFill>
                            <a:srgbClr val="000000"/>
                          </a:solidFill>
                          <a:effectLst/>
                          <a:latin typeface="Century"/>
                          <a:ea typeface="ＭＳ 明朝"/>
                          <a:cs typeface="Times New Roman"/>
                        </a:rPr>
                        <a:t>⑤</a:t>
                      </a:r>
                      <a:endParaRPr lang="ja-JP" sz="900" kern="100" dirty="0">
                        <a:effectLst/>
                        <a:latin typeface="Century"/>
                        <a:ea typeface="ＭＳ 明朝"/>
                        <a:cs typeface="Times New Roman"/>
                      </a:endParaRPr>
                    </a:p>
                  </a:txBody>
                  <a:tcPr marL="91456" marR="91456"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ja-JP" altLang="en-US" sz="1000" kern="100" dirty="0" smtClean="0">
                          <a:effectLst/>
                          <a:latin typeface="ＭＳ Ｐゴシック" panose="020B0600070205080204" pitchFamily="50" charset="-128"/>
                          <a:ea typeface="+mn-ea"/>
                          <a:cs typeface="Times New Roman"/>
                        </a:rPr>
                        <a:t>岩絵の具の効果を考えながら彩色を進めよう</a:t>
                      </a:r>
                      <a:endParaRPr lang="en-US" altLang="ja-JP" sz="1000" kern="100" dirty="0" smtClean="0">
                        <a:effectLst/>
                        <a:latin typeface="ＭＳ Ｐゴシック" panose="020B0600070205080204" pitchFamily="50" charset="-128"/>
                        <a:ea typeface="+mn-ea"/>
                        <a:cs typeface="Times New Roman"/>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ja-JP" altLang="en-US" sz="1000" kern="100" dirty="0" smtClean="0">
                          <a:effectLst/>
                          <a:latin typeface="ＭＳ Ｐゴシック" panose="020B0600070205080204" pitchFamily="50" charset="-128"/>
                          <a:ea typeface="+mn-ea"/>
                          <a:cs typeface="Times New Roman"/>
                        </a:rPr>
                        <a:t>（３～４時間）</a:t>
                      </a:r>
                      <a:endParaRPr lang="ja-JP" altLang="ja-JP" sz="1000" kern="100" dirty="0" smtClean="0">
                        <a:effectLst/>
                        <a:latin typeface="ＭＳ Ｐゴシック" panose="020B0600070205080204" pitchFamily="50" charset="-128"/>
                        <a:ea typeface="+mn-ea"/>
                        <a:cs typeface="Times New Roman"/>
                      </a:endParaRPr>
                    </a:p>
                  </a:txBody>
                  <a:tcPr marL="36000" marR="9527" marT="45701" marB="4570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anose="020B0600070205080204" pitchFamily="50" charset="-128"/>
                          <a:ea typeface="+mn-ea"/>
                        </a:rPr>
                        <a:t>先人の絵や現代日本画から表現の工夫を学びながら色の基礎知識とつなげて理解し、「盛り上げ」、「重色」、「隈取り」、「たらし込み」など、色々な技法を試しながら、主題を追求し</a:t>
                      </a:r>
                      <a:r>
                        <a:rPr lang="ja-JP" altLang="en-US" sz="1000" kern="1200" dirty="0" smtClean="0">
                          <a:solidFill>
                            <a:srgbClr val="000000"/>
                          </a:solidFill>
                          <a:effectLst/>
                          <a:latin typeface="ＭＳ Ｐゴシック" panose="020B0600070205080204" pitchFamily="50" charset="-128"/>
                          <a:ea typeface="+mn-ea"/>
                          <a:cs typeface="Times New Roman"/>
                        </a:rPr>
                        <a:t>自分のイメージに近づけていく。</a:t>
                      </a:r>
                      <a:endParaRPr lang="ja-JP" altLang="ja-JP" sz="1000" kern="100" dirty="0" smtClean="0">
                        <a:effectLst/>
                        <a:latin typeface="ＭＳ Ｐゴシック" panose="020B0600070205080204" pitchFamily="50" charset="-128"/>
                        <a:ea typeface="+mn-ea"/>
                        <a:cs typeface="Times New Roman"/>
                      </a:endParaRPr>
                    </a:p>
                  </a:txBody>
                  <a:tcPr marL="36000" marR="9527" marT="45701" marB="4570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33" name="Group 317"/>
          <p:cNvGraphicFramePr>
            <a:graphicFrameLocks noGrp="1"/>
          </p:cNvGraphicFramePr>
          <p:nvPr>
            <p:extLst/>
          </p:nvPr>
        </p:nvGraphicFramePr>
        <p:xfrm>
          <a:off x="101600" y="241300"/>
          <a:ext cx="8940800" cy="707632"/>
        </p:xfrm>
        <a:graphic>
          <a:graphicData uri="http://schemas.openxmlformats.org/drawingml/2006/table">
            <a:tbl>
              <a:tblPr/>
              <a:tblGrid>
                <a:gridCol w="1443402">
                  <a:extLst>
                    <a:ext uri="{9D8B030D-6E8A-4147-A177-3AD203B41FA5}">
                      <a16:colId xmlns:a16="http://schemas.microsoft.com/office/drawing/2014/main" val="20000"/>
                    </a:ext>
                  </a:extLst>
                </a:gridCol>
                <a:gridCol w="720336">
                  <a:extLst>
                    <a:ext uri="{9D8B030D-6E8A-4147-A177-3AD203B41FA5}">
                      <a16:colId xmlns:a16="http://schemas.microsoft.com/office/drawing/2014/main" val="20001"/>
                    </a:ext>
                  </a:extLst>
                </a:gridCol>
                <a:gridCol w="2593209">
                  <a:extLst>
                    <a:ext uri="{9D8B030D-6E8A-4147-A177-3AD203B41FA5}">
                      <a16:colId xmlns:a16="http://schemas.microsoft.com/office/drawing/2014/main" val="20002"/>
                    </a:ext>
                  </a:extLst>
                </a:gridCol>
                <a:gridCol w="576268">
                  <a:extLst>
                    <a:ext uri="{9D8B030D-6E8A-4147-A177-3AD203B41FA5}">
                      <a16:colId xmlns:a16="http://schemas.microsoft.com/office/drawing/2014/main" val="20003"/>
                    </a:ext>
                  </a:extLst>
                </a:gridCol>
                <a:gridCol w="792369">
                  <a:extLst>
                    <a:ext uri="{9D8B030D-6E8A-4147-A177-3AD203B41FA5}">
                      <a16:colId xmlns:a16="http://schemas.microsoft.com/office/drawing/2014/main" val="20004"/>
                    </a:ext>
                  </a:extLst>
                </a:gridCol>
                <a:gridCol w="420316">
                  <a:extLst>
                    <a:ext uri="{9D8B030D-6E8A-4147-A177-3AD203B41FA5}">
                      <a16:colId xmlns:a16="http://schemas.microsoft.com/office/drawing/2014/main" val="20005"/>
                    </a:ext>
                  </a:extLst>
                </a:gridCol>
                <a:gridCol w="217998">
                  <a:extLst>
                    <a:ext uri="{9D8B030D-6E8A-4147-A177-3AD203B41FA5}">
                      <a16:colId xmlns:a16="http://schemas.microsoft.com/office/drawing/2014/main" val="20006"/>
                    </a:ext>
                  </a:extLst>
                </a:gridCol>
                <a:gridCol w="946424">
                  <a:extLst>
                    <a:ext uri="{9D8B030D-6E8A-4147-A177-3AD203B41FA5}">
                      <a16:colId xmlns:a16="http://schemas.microsoft.com/office/drawing/2014/main" val="20007"/>
                    </a:ext>
                  </a:extLst>
                </a:gridCol>
                <a:gridCol w="1230478">
                  <a:extLst>
                    <a:ext uri="{9D8B030D-6E8A-4147-A177-3AD203B41FA5}">
                      <a16:colId xmlns:a16="http://schemas.microsoft.com/office/drawing/2014/main" val="20008"/>
                    </a:ext>
                  </a:extLst>
                </a:gridCol>
              </a:tblGrid>
              <a:tr h="377052">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900" b="1" i="0" u="none" strike="noStrike" cap="none" normalizeH="0" baseline="0" dirty="0">
                          <a:ln>
                            <a:noFill/>
                          </a:ln>
                          <a:solidFill>
                            <a:schemeClr val="bg1"/>
                          </a:solidFill>
                          <a:effectLst/>
                          <a:latin typeface="Arial" charset="0"/>
                          <a:ea typeface="ＭＳ Ｐゴシック" charset="-128"/>
                        </a:rPr>
                        <a:t>授業</a:t>
                      </a:r>
                      <a:r>
                        <a:rPr kumimoji="1" lang="ja-JP" altLang="en-US" sz="900" b="1" i="0" u="none" strike="noStrike" cap="none" normalizeH="0" baseline="0" dirty="0" smtClean="0">
                          <a:ln>
                            <a:noFill/>
                          </a:ln>
                          <a:solidFill>
                            <a:schemeClr val="bg1"/>
                          </a:solidFill>
                          <a:effectLst/>
                          <a:latin typeface="Arial" charset="0"/>
                          <a:ea typeface="ＭＳ Ｐゴシック" charset="-128"/>
                        </a:rPr>
                        <a:t>デザインシート</a:t>
                      </a:r>
                      <a:endParaRPr kumimoji="1" lang="en-US" altLang="ja-JP" sz="900" b="1" i="0" u="none" strike="noStrike" cap="none" normalizeH="0" baseline="0" dirty="0" smtClean="0">
                        <a:ln>
                          <a:noFill/>
                        </a:ln>
                        <a:solidFill>
                          <a:schemeClr val="bg1"/>
                        </a:solidFill>
                        <a:effectLst/>
                        <a:latin typeface="Arial" charset="0"/>
                        <a:ea typeface="ＭＳ Ｐゴシック" charset="-128"/>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bg1"/>
                        </a:solidFill>
                        <a:effectLst/>
                        <a:latin typeface="Arial" charset="0"/>
                        <a:ea typeface="ＭＳ Ｐゴシック"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900" b="1" i="0" u="none" strike="noStrike" cap="none" normalizeH="0" baseline="0" dirty="0" smtClean="0">
                          <a:ln>
                            <a:noFill/>
                          </a:ln>
                          <a:solidFill>
                            <a:schemeClr val="bg1"/>
                          </a:solidFill>
                          <a:effectLst/>
                          <a:latin typeface="Arial" charset="0"/>
                          <a:ea typeface="ＭＳ Ｐゴシック" charset="-128"/>
                        </a:rPr>
                        <a:t>Ver.R1.12</a:t>
                      </a:r>
                    </a:p>
                  </a:txBody>
                  <a:tcPr marL="91483" marR="91483" marT="45206" marB="452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rowSpan="2">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charset="-128"/>
                        </a:rPr>
                        <a:t>高校１年　美術</a:t>
                      </a:r>
                      <a:r>
                        <a:rPr kumimoji="1" lang="en-US" altLang="ja-JP" sz="900" b="0" i="0" u="none" strike="noStrike" cap="none" normalizeH="0" baseline="0" dirty="0">
                          <a:ln>
                            <a:noFill/>
                          </a:ln>
                          <a:solidFill>
                            <a:schemeClr val="tx1"/>
                          </a:solidFill>
                          <a:effectLst/>
                          <a:latin typeface="Arial" charset="0"/>
                          <a:ea typeface="ＭＳ Ｐゴシック" charset="-128"/>
                        </a:rPr>
                        <a:t>Ⅰ</a:t>
                      </a:r>
                      <a:r>
                        <a:rPr kumimoji="1" lang="ja-JP" altLang="en-US" sz="900" b="0" i="0" u="none" strike="noStrike" cap="none" normalizeH="0" baseline="0" dirty="0">
                          <a:ln>
                            <a:noFill/>
                          </a:ln>
                          <a:solidFill>
                            <a:schemeClr val="tx1"/>
                          </a:solidFill>
                          <a:effectLst/>
                          <a:latin typeface="Arial" charset="0"/>
                          <a:ea typeface="ＭＳ Ｐゴシック" charset="-128"/>
                        </a:rPr>
                        <a:t>　　　　　　　　　　　　　　　　　　　　　　　　　　　　　　　　　　　　　　　　　　　　　　　　　　　　　　　　　　　　　</a:t>
                      </a:r>
                    </a:p>
                  </a:txBody>
                  <a:tcPr marL="91483" marR="91483" marT="45206" marB="45206"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1" i="0" u="none" strike="noStrike" cap="none" normalizeH="0" baseline="0" dirty="0" smtClean="0">
                          <a:ln>
                            <a:noFill/>
                          </a:ln>
                          <a:solidFill>
                            <a:schemeClr val="tx1"/>
                          </a:solidFill>
                          <a:effectLst/>
                          <a:latin typeface="Arial" charset="0"/>
                          <a:ea typeface="ＭＳ Ｐゴシック" charset="-128"/>
                        </a:rPr>
                        <a:t>題材名</a:t>
                      </a:r>
                      <a:endParaRPr kumimoji="1" lang="en-US" altLang="ja-JP" sz="900" b="1"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0" fontAlgn="base" latinLnBrk="0" hangingPunct="0">
                        <a:lnSpc>
                          <a:spcPts val="9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charset="-128"/>
                        </a:rPr>
                        <a:t>　</a:t>
                      </a:r>
                      <a:endParaRPr kumimoji="1" lang="en-US" altLang="ja-JP" sz="9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0" fontAlgn="base" latinLnBrk="0" hangingPunct="0">
                        <a:lnSpc>
                          <a:spcPts val="9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pitchFamily="34" charset="0"/>
                          <a:ea typeface="+mn-ea"/>
                        </a:rPr>
                        <a:t>季節感のある静物を描く（日本画）</a:t>
                      </a:r>
                      <a:r>
                        <a:rPr kumimoji="1" lang="ja-JP" altLang="en-US" sz="9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　　　</a:t>
                      </a:r>
                      <a:endParaRPr kumimoji="1" lang="en-US" altLang="ja-JP" sz="9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ts val="9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1" lang="en-US" altLang="ja-JP" sz="9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a:t>
                      </a:r>
                      <a:r>
                        <a:rPr kumimoji="1" lang="ja-JP" altLang="en-US" sz="9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１０時間）</a:t>
                      </a:r>
                      <a:endParaRPr kumimoji="1" lang="ja-JP" altLang="en-US" sz="9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91483" marR="91483" marT="45206" marB="45206"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ts val="800"/>
                        </a:lnSpc>
                        <a:spcBef>
                          <a:spcPct val="0"/>
                        </a:spcBef>
                        <a:spcAft>
                          <a:spcPct val="0"/>
                        </a:spcAft>
                        <a:buClrTx/>
                        <a:buSzPct val="100000"/>
                        <a:buFontTx/>
                        <a:buNone/>
                        <a:tabLst/>
                      </a:pPr>
                      <a:r>
                        <a:rPr kumimoji="1" lang="ja-JP" altLang="en-US" sz="800" b="0" i="0" u="none" strike="noStrike" cap="none" normalizeH="0" baseline="0" dirty="0" smtClean="0">
                          <a:ln>
                            <a:noFill/>
                          </a:ln>
                          <a:solidFill>
                            <a:schemeClr val="tx1"/>
                          </a:solidFill>
                          <a:effectLst/>
                          <a:latin typeface="Calibri" panose="020F0502020204030204" pitchFamily="34" charset="0"/>
                          <a:ea typeface="ＭＳ Ｐゴシック" panose="020B0600070205080204" pitchFamily="50" charset="-128"/>
                        </a:rPr>
                        <a:t>発想・構想</a:t>
                      </a:r>
                      <a:endParaRPr kumimoji="1" lang="ja-JP" altLang="en-US" sz="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50" charset="-128"/>
                      </a:endParaRPr>
                    </a:p>
                  </a:txBody>
                  <a:tcPr marL="0" marR="0" marT="7212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cs typeface="Arial" panose="020B0604020202020204" pitchFamily="34" charset="0"/>
                        </a:defRPr>
                      </a:lvl1pPr>
                      <a:lvl2pPr eaLnBrk="0" hangingPunct="0">
                        <a:spcBef>
                          <a:spcPct val="20000"/>
                        </a:spcBef>
                        <a:buFont typeface="Arial" panose="020B0604020202020204" pitchFamily="34" charset="0"/>
                        <a:defRPr kumimoji="1" sz="2400">
                          <a:solidFill>
                            <a:schemeClr val="tx1"/>
                          </a:solidFill>
                          <a:latin typeface="Calibri" panose="020F0502020204030204" pitchFamily="34" charset="0"/>
                          <a:cs typeface="Arial" panose="020B0604020202020204" pitchFamily="34" charset="0"/>
                        </a:defRPr>
                      </a:lvl2pPr>
                      <a:lvl3pPr eaLnBrk="0" hangingPunct="0">
                        <a:spcBef>
                          <a:spcPct val="20000"/>
                        </a:spcBef>
                        <a:buFont typeface="Arial" panose="020B0604020202020204" pitchFamily="34" charset="0"/>
                        <a:defRPr kumimoji="1" sz="2000">
                          <a:solidFill>
                            <a:schemeClr val="tx1"/>
                          </a:solidFill>
                          <a:latin typeface="Calibri" panose="020F0502020204030204" pitchFamily="34" charset="0"/>
                          <a:cs typeface="Arial" panose="020B0604020202020204" pitchFamily="34" charset="0"/>
                        </a:defRPr>
                      </a:lvl3pPr>
                      <a:lvl4pPr eaLnBrk="0" hangingPunct="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4pPr>
                      <a:lvl5pPr eaLnBrk="0" hangingPunct="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5pPr>
                      <a:lvl6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6pPr>
                      <a:lvl7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7pPr>
                      <a:lvl8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8pPr>
                      <a:lvl9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base" latinLnBrk="0" hangingPunct="1">
                        <a:lnSpc>
                          <a:spcPts val="800"/>
                        </a:lnSpc>
                        <a:spcBef>
                          <a:spcPct val="0"/>
                        </a:spcBef>
                        <a:spcAft>
                          <a:spcPct val="0"/>
                        </a:spcAft>
                        <a:buClrTx/>
                        <a:buSzPct val="100000"/>
                        <a:buFontTx/>
                        <a:buNone/>
                        <a:tabLst/>
                      </a:pPr>
                      <a:r>
                        <a:rPr kumimoji="1" lang="ja-JP" altLang="en-US" sz="10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絵画・彫刻</a:t>
                      </a:r>
                      <a:endParaRPr kumimoji="1" lang="en-US" altLang="ja-JP" sz="10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ctr" defTabSz="914400" rtl="0" eaLnBrk="0" fontAlgn="base" latinLnBrk="0" hangingPunct="1">
                        <a:lnSpc>
                          <a:spcPts val="800"/>
                        </a:lnSpc>
                        <a:spcBef>
                          <a:spcPct val="0"/>
                        </a:spcBef>
                        <a:spcAft>
                          <a:spcPct val="0"/>
                        </a:spcAft>
                        <a:buClrTx/>
                        <a:buSzPct val="100000"/>
                        <a:buFontTx/>
                        <a:buNone/>
                        <a:tabLst/>
                      </a:pPr>
                      <a:r>
                        <a:rPr kumimoji="1" lang="ja-JP" altLang="en-US" sz="7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感じ取った</a:t>
                      </a:r>
                      <a:r>
                        <a:rPr kumimoji="1" lang="ja-JP" altLang="en-US" sz="7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こと</a:t>
                      </a:r>
                      <a:r>
                        <a:rPr kumimoji="1" lang="ja-JP" altLang="en-US" sz="7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や</a:t>
                      </a:r>
                      <a:endParaRPr kumimoji="1" lang="en-US" altLang="ja-JP" sz="7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ctr" defTabSz="914400" rtl="0" eaLnBrk="0" fontAlgn="base" latinLnBrk="0" hangingPunct="1">
                        <a:lnSpc>
                          <a:spcPts val="800"/>
                        </a:lnSpc>
                        <a:spcBef>
                          <a:spcPct val="0"/>
                        </a:spcBef>
                        <a:spcAft>
                          <a:spcPct val="0"/>
                        </a:spcAft>
                        <a:buClrTx/>
                        <a:buSzPct val="100000"/>
                        <a:buFontTx/>
                        <a:buNone/>
                        <a:tabLst/>
                      </a:pPr>
                      <a:r>
                        <a:rPr kumimoji="1" lang="ja-JP" altLang="en-US" sz="7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考えた</a:t>
                      </a:r>
                      <a:r>
                        <a:rPr kumimoji="1" lang="ja-JP" altLang="en-US" sz="7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ことから</a:t>
                      </a:r>
                    </a:p>
                  </a:txBody>
                  <a:tcPr marL="0" marR="0" marT="7212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ctr">
                        <a:lnSpc>
                          <a:spcPts val="800"/>
                        </a:lnSpc>
                      </a:pPr>
                      <a:r>
                        <a:rPr kumimoji="1" lang="ja-JP" altLang="en-US" sz="10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デザイン</a:t>
                      </a:r>
                      <a:endParaRPr kumimoji="1" lang="en-US" altLang="ja-JP" sz="10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p>
                      <a:pPr algn="ctr">
                        <a:lnSpc>
                          <a:spcPts val="800"/>
                        </a:lnSpc>
                      </a:pPr>
                      <a:r>
                        <a:rPr kumimoji="1" lang="ja-JP" altLang="en-US" sz="7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目的</a:t>
                      </a:r>
                      <a:r>
                        <a:rPr kumimoji="1" lang="ja-JP" altLang="en-US" sz="7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や機能から</a:t>
                      </a:r>
                      <a:endParaRPr kumimoji="1" lang="ja-JP" altLang="en-US" sz="700" dirty="0">
                        <a:solidFill>
                          <a:schemeClr val="tx1"/>
                        </a:solidFill>
                        <a:latin typeface="ＭＳ Ｐゴシック" panose="020B0600070205080204" pitchFamily="50" charset="-128"/>
                        <a:ea typeface="ＭＳ Ｐゴシック" panose="020B0600070205080204" pitchFamily="50" charset="-128"/>
                      </a:endParaRPr>
                    </a:p>
                  </a:txBody>
                  <a:tcPr marL="0" marR="0" marT="7212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lnSpc>
                          <a:spcPts val="800"/>
                        </a:lnSpc>
                      </a:pPr>
                      <a:r>
                        <a:rPr kumimoji="1" lang="ja-JP" altLang="en-US" sz="900" dirty="0" smtClean="0">
                          <a:solidFill>
                            <a:schemeClr val="tx1"/>
                          </a:solidFill>
                          <a:latin typeface="ＭＳ Ｐゴシック" panose="020B0600070205080204" pitchFamily="50" charset="-128"/>
                          <a:ea typeface="ＭＳ Ｐゴシック" panose="020B0600070205080204" pitchFamily="50" charset="-128"/>
                        </a:rPr>
                        <a:t>映像メディア表現</a:t>
                      </a:r>
                      <a:endParaRPr kumimoji="1" lang="en-US" altLang="ja-JP" sz="900" dirty="0" smtClean="0">
                        <a:solidFill>
                          <a:schemeClr val="tx1"/>
                        </a:solidFill>
                        <a:latin typeface="ＭＳ Ｐゴシック" panose="020B0600070205080204" pitchFamily="50" charset="-128"/>
                        <a:ea typeface="ＭＳ Ｐゴシック" panose="020B0600070205080204" pitchFamily="50" charset="-128"/>
                      </a:endParaRPr>
                    </a:p>
                    <a:p>
                      <a:pPr algn="ctr">
                        <a:lnSpc>
                          <a:spcPts val="800"/>
                        </a:lnSpc>
                      </a:pPr>
                      <a:r>
                        <a:rPr kumimoji="1" lang="ja-JP" altLang="en-US" sz="700" dirty="0" smtClean="0">
                          <a:solidFill>
                            <a:schemeClr val="tx1"/>
                          </a:solidFill>
                          <a:latin typeface="ＭＳ Ｐゴシック" panose="020B0600070205080204" pitchFamily="50" charset="-128"/>
                          <a:ea typeface="ＭＳ Ｐゴシック" panose="020B0600070205080204" pitchFamily="50" charset="-128"/>
                        </a:rPr>
                        <a:t>映像メディアの特性から</a:t>
                      </a:r>
                      <a:endParaRPr kumimoji="1" lang="ja-JP" altLang="en-US" sz="700" dirty="0">
                        <a:solidFill>
                          <a:schemeClr val="tx1"/>
                        </a:solidFill>
                        <a:latin typeface="ＭＳ Ｐゴシック" panose="020B0600070205080204" pitchFamily="50" charset="-128"/>
                        <a:ea typeface="ＭＳ Ｐゴシック" panose="020B0600070205080204" pitchFamily="50" charset="-128"/>
                      </a:endParaRPr>
                    </a:p>
                  </a:txBody>
                  <a:tcPr marL="0" marR="0" marT="72127" marB="0" horzOverflow="overflow">
                    <a:lnL w="12700" cap="flat" cmpd="sng" algn="ctr">
                      <a:solidFill>
                        <a:schemeClr val="tx1"/>
                      </a:solidFill>
                      <a:prstDash val="solid"/>
                      <a:round/>
                      <a:headEnd type="none" w="med" len="med"/>
                      <a:tailEnd type="none" w="med" len="med"/>
                    </a:lnL>
                  </a:tcPr>
                </a:tc>
                <a:tc rowSpan="2">
                  <a:txBody>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福井県立武生高校</a:t>
                      </a:r>
                      <a:endParaRPr kumimoji="1" lang="en-US" altLang="ja-JP" sz="900" b="0" i="0" u="none" strike="noStrike" cap="none" normalizeH="0" baseline="0" dirty="0" smtClean="0">
                        <a:ln>
                          <a:noFill/>
                        </a:ln>
                        <a:solidFill>
                          <a:schemeClr val="tx1"/>
                        </a:solidFill>
                        <a:effectLst/>
                        <a:latin typeface="Arial" charset="0"/>
                        <a:ea typeface="ＭＳ Ｐゴシック" charset="-128"/>
                      </a:endParaRPr>
                    </a:p>
                    <a:p>
                      <a:pPr marL="0" marR="0" lvl="0" indent="0" algn="ctr" defTabSz="914400" rtl="0" eaLnBrk="0" fontAlgn="base" latinLnBrk="0" hangingPunct="0">
                        <a:lnSpc>
                          <a:spcPct val="15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伊藤　裕貴</a:t>
                      </a:r>
                      <a:endParaRPr kumimoji="1" lang="en-US" altLang="ja-JP" sz="900" b="0" i="0" u="none" strike="noStrike" cap="none" normalizeH="0" baseline="0" dirty="0" smtClean="0">
                        <a:ln>
                          <a:noFill/>
                        </a:ln>
                        <a:solidFill>
                          <a:schemeClr val="tx1"/>
                        </a:solidFill>
                        <a:effectLst/>
                        <a:latin typeface="Arial" charset="0"/>
                        <a:ea typeface="ＭＳ Ｐゴシック" charset="-128"/>
                      </a:endParaRPr>
                    </a:p>
                    <a:p>
                      <a:pPr marL="0" marR="0" lvl="0" indent="0" algn="ctr" defTabSz="914400" rtl="0" eaLnBrk="0" fontAlgn="base" latinLnBrk="0" hangingPunct="0">
                        <a:lnSpc>
                          <a:spcPct val="150000"/>
                        </a:lnSpc>
                        <a:spcBef>
                          <a:spcPct val="0"/>
                        </a:spcBef>
                        <a:spcAft>
                          <a:spcPct val="0"/>
                        </a:spcAft>
                        <a:buClrTx/>
                        <a:buSzTx/>
                        <a:buFontTx/>
                        <a:buNone/>
                        <a:tabLst/>
                        <a:defRPr/>
                      </a:pPr>
                      <a:r>
                        <a:rPr lang="ja-JP" altLang="en-US" sz="900" b="0" dirty="0" smtClean="0">
                          <a:solidFill>
                            <a:srgbClr val="000000"/>
                          </a:solidFill>
                          <a:latin typeface="Verdana" panose="020B0604030504040204" pitchFamily="34" charset="0"/>
                        </a:rPr>
                        <a:t>作成日：</a:t>
                      </a:r>
                      <a:r>
                        <a:rPr lang="en-US" altLang="ja-JP" sz="900" b="0" dirty="0" smtClean="0">
                          <a:solidFill>
                            <a:srgbClr val="000000"/>
                          </a:solidFill>
                          <a:latin typeface="Verdana" panose="020B0604030504040204" pitchFamily="34" charset="0"/>
                        </a:rPr>
                        <a:t>R1.12.15</a:t>
                      </a:r>
                    </a:p>
                  </a:txBody>
                  <a:tcPr marL="91483" marR="91483" marT="45206" marB="45206"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0"/>
                  </a:ext>
                </a:extLst>
              </a:tr>
              <a:tr h="27541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0" fontAlgn="base" latinLnBrk="0" hangingPunct="0">
                        <a:lnSpc>
                          <a:spcPts val="800"/>
                        </a:lnSpc>
                        <a:spcBef>
                          <a:spcPct val="0"/>
                        </a:spcBef>
                        <a:spcAft>
                          <a:spcPct val="0"/>
                        </a:spcAft>
                        <a:buClrTx/>
                        <a:buSzPct val="100000"/>
                        <a:buFontTx/>
                        <a:buNone/>
                        <a:tabLst/>
                      </a:pPr>
                      <a:r>
                        <a:rPr kumimoji="1" lang="ja-JP" altLang="en-US" sz="800" b="0" i="0" u="none" strike="noStrike" cap="none" normalizeH="0" baseline="0" dirty="0" smtClean="0">
                          <a:ln>
                            <a:noFill/>
                          </a:ln>
                          <a:solidFill>
                            <a:schemeClr val="tx1"/>
                          </a:solidFill>
                          <a:effectLst/>
                          <a:latin typeface="Calibri" panose="020F0502020204030204" pitchFamily="34" charset="0"/>
                          <a:ea typeface="ＭＳ Ｐゴシック" panose="020B0600070205080204" pitchFamily="50" charset="-128"/>
                        </a:rPr>
                        <a:t>鑑賞</a:t>
                      </a:r>
                      <a:endParaRPr kumimoji="1" lang="ja-JP" altLang="en-US" sz="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50" charset="-128"/>
                      </a:endParaRPr>
                    </a:p>
                  </a:txBody>
                  <a:tcPr marL="0" marR="0" marT="7212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gridSpan="2">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cs typeface="Arial" panose="020B0604020202020204" pitchFamily="34" charset="0"/>
                        </a:defRPr>
                      </a:lvl1pPr>
                      <a:lvl2pPr eaLnBrk="0" hangingPunct="0">
                        <a:spcBef>
                          <a:spcPct val="20000"/>
                        </a:spcBef>
                        <a:buFont typeface="Arial" panose="020B0604020202020204" pitchFamily="34" charset="0"/>
                        <a:defRPr kumimoji="1" sz="2400">
                          <a:solidFill>
                            <a:schemeClr val="tx1"/>
                          </a:solidFill>
                          <a:latin typeface="Calibri" panose="020F0502020204030204" pitchFamily="34" charset="0"/>
                          <a:cs typeface="Arial" panose="020B0604020202020204" pitchFamily="34" charset="0"/>
                        </a:defRPr>
                      </a:lvl2pPr>
                      <a:lvl3pPr eaLnBrk="0" hangingPunct="0">
                        <a:spcBef>
                          <a:spcPct val="20000"/>
                        </a:spcBef>
                        <a:buFont typeface="Arial" panose="020B0604020202020204" pitchFamily="34" charset="0"/>
                        <a:defRPr kumimoji="1" sz="2000">
                          <a:solidFill>
                            <a:schemeClr val="tx1"/>
                          </a:solidFill>
                          <a:latin typeface="Calibri" panose="020F0502020204030204" pitchFamily="34" charset="0"/>
                          <a:cs typeface="Arial" panose="020B0604020202020204" pitchFamily="34" charset="0"/>
                        </a:defRPr>
                      </a:lvl3pPr>
                      <a:lvl4pPr eaLnBrk="0" hangingPunct="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4pPr>
                      <a:lvl5pPr eaLnBrk="0" hangingPunct="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5pPr>
                      <a:lvl6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6pPr>
                      <a:lvl7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7pPr>
                      <a:lvl8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8pPr>
                      <a:lvl9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base" latinLnBrk="0" hangingPunct="0">
                        <a:lnSpc>
                          <a:spcPts val="800"/>
                        </a:lnSpc>
                        <a:spcBef>
                          <a:spcPct val="0"/>
                        </a:spcBef>
                        <a:spcAft>
                          <a:spcPct val="0"/>
                        </a:spcAft>
                        <a:buClrTx/>
                        <a:buSzPct val="100000"/>
                        <a:buFontTx/>
                        <a:buNone/>
                        <a:tabLst/>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美術作品の見方・感じ方</a:t>
                      </a: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0" marR="0" marT="360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1">
                        <a:lnSpc>
                          <a:spcPts val="800"/>
                        </a:lnSpc>
                        <a:spcBef>
                          <a:spcPct val="0"/>
                        </a:spcBef>
                        <a:spcAft>
                          <a:spcPct val="0"/>
                        </a:spcAft>
                        <a:buClrTx/>
                        <a:buSzPct val="100000"/>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rPr>
                        <a:t>生活や社会の中の</a:t>
                      </a:r>
                      <a:endParaRPr kumimoji="1" lang="en-US" altLang="ja-JP"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endParaRPr>
                    </a:p>
                    <a:p>
                      <a:pPr marL="0" marR="0" lvl="0" indent="0" algn="ctr" defTabSz="914400" rtl="0" eaLnBrk="0" fontAlgn="base" latinLnBrk="0" hangingPunct="1">
                        <a:lnSpc>
                          <a:spcPts val="800"/>
                        </a:lnSpc>
                        <a:spcBef>
                          <a:spcPct val="0"/>
                        </a:spcBef>
                        <a:spcAft>
                          <a:spcPct val="0"/>
                        </a:spcAft>
                        <a:buClrTx/>
                        <a:buSzPct val="100000"/>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rPr>
                        <a:t>美術の働きや美術文化</a:t>
                      </a:r>
                    </a:p>
                  </a:txBody>
                  <a:tcPr marL="0" marR="0" marT="36000" marB="0" anchor="ctr" horzOverflow="overflow">
                    <a:lnL w="12700" cap="flat" cmpd="sng" algn="ctr">
                      <a:solidFill>
                        <a:schemeClr val="tx1"/>
                      </a:solidFill>
                      <a:prstDash val="solid"/>
                      <a:round/>
                      <a:headEnd type="none" w="med" len="med"/>
                      <a:tailEnd type="none" w="med" len="med"/>
                    </a:lnL>
                  </a:tcPr>
                </a:tc>
                <a:tc hMerge="1">
                  <a:txBody>
                    <a:bodyPr/>
                    <a:lstStyle/>
                    <a:p>
                      <a:pPr marL="0" marR="0" lvl="0" indent="0" algn="l" defTabSz="914400" rtl="0" eaLnBrk="0" fontAlgn="base" latinLnBrk="0" hangingPunct="1">
                        <a:lnSpc>
                          <a:spcPct val="100000"/>
                        </a:lnSpc>
                        <a:spcBef>
                          <a:spcPct val="0"/>
                        </a:spcBef>
                        <a:spcAft>
                          <a:spcPct val="0"/>
                        </a:spcAft>
                        <a:buClrTx/>
                        <a:buSzPct val="100000"/>
                        <a:buFontTx/>
                        <a:buNone/>
                        <a:tabLst/>
                        <a:defRPr/>
                      </a:pPr>
                      <a:endParaRPr kumimoji="1" lang="ja-JP" altLang="en-US" sz="6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endParaRPr>
                    </a:p>
                  </a:txBody>
                  <a:tcPr marL="0" marR="0" marT="72097" marB="0" anchor="ctr" horzOverflow="overflow">
                    <a:lnL w="12700" cap="flat" cmpd="sng" algn="ctr">
                      <a:solidFill>
                        <a:schemeClr val="tx1"/>
                      </a:solidFill>
                      <a:prstDash val="solid"/>
                      <a:round/>
                      <a:headEnd type="none" w="med" len="med"/>
                      <a:tailEnd type="none" w="med" len="med"/>
                    </a:lnL>
                  </a:tcPr>
                </a:tc>
                <a:tc vMerge="1">
                  <a:txBody>
                    <a:bodyPr/>
                    <a:lstStyle/>
                    <a:p>
                      <a:endParaRPr kumimoji="1" lang="ja-JP" altLang="en-US"/>
                    </a:p>
                  </a:txBody>
                  <a:tcPr/>
                </a:tc>
                <a:extLst>
                  <a:ext uri="{0D108BD9-81ED-4DB2-BD59-A6C34878D82A}">
                    <a16:rowId xmlns:a16="http://schemas.microsoft.com/office/drawing/2014/main" val="10001"/>
                  </a:ext>
                </a:extLst>
              </a:tr>
            </a:tbl>
          </a:graphicData>
        </a:graphic>
      </p:graphicFrame>
      <p:graphicFrame>
        <p:nvGraphicFramePr>
          <p:cNvPr id="45" name="Group 315"/>
          <p:cNvGraphicFramePr>
            <a:graphicFrameLocks noGrp="1"/>
          </p:cNvGraphicFramePr>
          <p:nvPr>
            <p:extLst/>
          </p:nvPr>
        </p:nvGraphicFramePr>
        <p:xfrm>
          <a:off x="128588" y="5013325"/>
          <a:ext cx="1995606" cy="1739653"/>
        </p:xfrm>
        <a:graphic>
          <a:graphicData uri="http://schemas.openxmlformats.org/drawingml/2006/table">
            <a:tbl>
              <a:tblPr/>
              <a:tblGrid>
                <a:gridCol w="1995606">
                  <a:extLst>
                    <a:ext uri="{9D8B030D-6E8A-4147-A177-3AD203B41FA5}">
                      <a16:colId xmlns:a16="http://schemas.microsoft.com/office/drawing/2014/main" val="20000"/>
                    </a:ext>
                  </a:extLst>
                </a:gridCol>
              </a:tblGrid>
              <a:tr h="2779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1" i="0" u="none" strike="noStrike" cap="none" normalizeH="0" baseline="0" dirty="0">
                          <a:ln>
                            <a:noFill/>
                          </a:ln>
                          <a:solidFill>
                            <a:srgbClr val="000000"/>
                          </a:solidFill>
                          <a:effectLst/>
                          <a:latin typeface="ＭＳ Ｐゴシック" charset="-128"/>
                          <a:ea typeface="ＭＳ Ｐゴシック" charset="-128"/>
                          <a:cs typeface="Times New Roman" pitchFamily="18" charset="0"/>
                        </a:rPr>
                        <a:t>  生徒のこれまでの学び</a:t>
                      </a:r>
                      <a:endParaRPr kumimoji="0" lang="en-US" altLang="ja-JP" sz="1000" b="1" i="0" u="none" strike="noStrike" cap="none" normalizeH="0" baseline="0" dirty="0">
                        <a:ln>
                          <a:noFill/>
                        </a:ln>
                        <a:solidFill>
                          <a:srgbClr val="000000"/>
                        </a:solidFill>
                        <a:effectLst/>
                        <a:latin typeface="ＭＳ Ｐゴシック" charset="-128"/>
                        <a:ea typeface="ＭＳ Ｐゴシック"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900" b="0" i="0" u="none" strike="noStrike" cap="none" normalizeH="0" baseline="0" dirty="0">
                          <a:ln>
                            <a:noFill/>
                          </a:ln>
                          <a:solidFill>
                            <a:schemeClr val="tx1"/>
                          </a:solidFill>
                          <a:effectLst/>
                          <a:latin typeface="ＭＳ Ｐゴシック" charset="-128"/>
                          <a:ea typeface="ＭＳ Ｐゴシック" charset="-128"/>
                          <a:cs typeface="Times New Roman" pitchFamily="18" charset="0"/>
                        </a:rPr>
                        <a:t>  ～小・中の内容の連続性～</a:t>
                      </a:r>
                    </a:p>
                  </a:txBody>
                  <a:tcPr marL="90144" marR="9014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1450093">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itchFamily="18" charset="0"/>
                        </a:rPr>
                        <a:t>福井県の取り組みにより、小学校で水墨画、中学校で水干や顔料を使った日本画を体験している。</a:t>
                      </a: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itchFamily="18" charset="0"/>
                        </a:rPr>
                        <a:t>＞小学校：</a:t>
                      </a:r>
                      <a:endParaRPr kumimoji="0" lang="en-US" altLang="ja-JP" sz="10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itchFamily="18" charset="0"/>
                        </a:rPr>
                        <a:t>　墨</a:t>
                      </a:r>
                      <a:r>
                        <a:rPr kumimoji="0" lang="en-US" altLang="ja-JP" sz="10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itchFamily="18" charset="0"/>
                        </a:rPr>
                        <a:t>50</a:t>
                      </a:r>
                      <a:r>
                        <a:rPr kumimoji="0" lang="ja-JP" altLang="en-US" sz="10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itchFamily="18" charset="0"/>
                        </a:rPr>
                        <a:t>％、水干</a:t>
                      </a:r>
                      <a:r>
                        <a:rPr kumimoji="0" lang="en-US" altLang="ja-JP" sz="10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itchFamily="18" charset="0"/>
                        </a:rPr>
                        <a:t>10</a:t>
                      </a:r>
                      <a:r>
                        <a:rPr kumimoji="0" lang="ja-JP" altLang="en-US" sz="1000" b="0" i="0" u="none" strike="noStrike" cap="none" normalizeH="0" baseline="0" dirty="0" smtClean="0">
                          <a:ln>
                            <a:noFill/>
                          </a:ln>
                          <a:solidFill>
                            <a:schemeClr val="tx1"/>
                          </a:solidFill>
                          <a:effectLst/>
                          <a:latin typeface="ＭＳ Ｐゴシック" panose="020B0600070205080204" pitchFamily="50" charset="-128"/>
                          <a:ea typeface="+mn-ea"/>
                          <a:cs typeface="Times New Roman" pitchFamily="18" charset="0"/>
                        </a:rPr>
                        <a:t>％、</a:t>
                      </a:r>
                      <a:r>
                        <a:rPr kumimoji="0" lang="ja-JP" altLang="en-US" sz="10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itchFamily="18" charset="0"/>
                        </a:rPr>
                        <a:t>未経験</a:t>
                      </a:r>
                      <a:r>
                        <a:rPr kumimoji="0" lang="en-US" altLang="ja-JP" sz="10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itchFamily="18" charset="0"/>
                        </a:rPr>
                        <a:t>40</a:t>
                      </a:r>
                      <a:r>
                        <a:rPr kumimoji="0" lang="ja-JP" altLang="en-US" sz="1000" b="0" i="0" u="none" strike="noStrike" cap="none" normalizeH="0" baseline="0" dirty="0" smtClean="0">
                          <a:ln>
                            <a:noFill/>
                          </a:ln>
                          <a:solidFill>
                            <a:schemeClr val="tx1"/>
                          </a:solidFill>
                          <a:effectLst/>
                          <a:latin typeface="ＭＳ Ｐゴシック" panose="020B0600070205080204" pitchFamily="50" charset="-128"/>
                          <a:ea typeface="+mn-ea"/>
                          <a:cs typeface="Times New Roman" pitchFamily="18" charset="0"/>
                        </a:rPr>
                        <a:t>％＞</a:t>
                      </a:r>
                      <a:r>
                        <a:rPr kumimoji="0" lang="ja-JP" altLang="en-US" sz="10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itchFamily="18" charset="0"/>
                        </a:rPr>
                        <a:t>中学校：</a:t>
                      </a:r>
                      <a:endParaRPr kumimoji="0" lang="en-US" altLang="ja-JP" sz="10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ja-JP" altLang="en-US" sz="1000" b="0" i="0" u="none" strike="noStrike" cap="none" normalizeH="0" baseline="0" dirty="0" smtClean="0">
                          <a:ln>
                            <a:noFill/>
                          </a:ln>
                          <a:solidFill>
                            <a:schemeClr val="tx1"/>
                          </a:solidFill>
                          <a:effectLst/>
                          <a:latin typeface="ＭＳ Ｐゴシック" panose="020B0600070205080204" pitchFamily="50" charset="-128"/>
                          <a:ea typeface="+mn-ea"/>
                          <a:cs typeface="Times New Roman" pitchFamily="18" charset="0"/>
                        </a:rPr>
                        <a:t>　岩絵の具</a:t>
                      </a:r>
                      <a:r>
                        <a:rPr kumimoji="0" lang="en-US" altLang="ja-JP" sz="1000" b="0" i="0" u="none" strike="noStrike" cap="none" normalizeH="0" baseline="0" dirty="0" smtClean="0">
                          <a:ln>
                            <a:noFill/>
                          </a:ln>
                          <a:solidFill>
                            <a:schemeClr val="tx1"/>
                          </a:solidFill>
                          <a:effectLst/>
                          <a:latin typeface="ＭＳ Ｐゴシック" panose="020B0600070205080204" pitchFamily="50" charset="-128"/>
                          <a:ea typeface="+mn-ea"/>
                          <a:cs typeface="Times New Roman" pitchFamily="18" charset="0"/>
                        </a:rPr>
                        <a:t>52</a:t>
                      </a:r>
                      <a:r>
                        <a:rPr kumimoji="0" lang="ja-JP" altLang="en-US" sz="1000" b="0" i="0" u="none" strike="noStrike" cap="none" normalizeH="0" baseline="0" dirty="0" smtClean="0">
                          <a:ln>
                            <a:noFill/>
                          </a:ln>
                          <a:solidFill>
                            <a:schemeClr val="tx1"/>
                          </a:solidFill>
                          <a:effectLst/>
                          <a:latin typeface="ＭＳ Ｐゴシック" panose="020B0600070205080204" pitchFamily="50" charset="-128"/>
                          <a:ea typeface="+mn-ea"/>
                          <a:cs typeface="Times New Roman" pitchFamily="18" charset="0"/>
                        </a:rPr>
                        <a:t>％、水干のみ</a:t>
                      </a:r>
                      <a:r>
                        <a:rPr kumimoji="0" lang="en-US" altLang="ja-JP" sz="1000" b="0" i="0" u="none" strike="noStrike" cap="none" normalizeH="0" baseline="0" dirty="0" smtClean="0">
                          <a:ln>
                            <a:noFill/>
                          </a:ln>
                          <a:solidFill>
                            <a:schemeClr val="tx1"/>
                          </a:solidFill>
                          <a:effectLst/>
                          <a:latin typeface="ＭＳ Ｐゴシック" panose="020B0600070205080204" pitchFamily="50" charset="-128"/>
                          <a:ea typeface="+mn-ea"/>
                          <a:cs typeface="Times New Roman" pitchFamily="18" charset="0"/>
                        </a:rPr>
                        <a:t>41</a:t>
                      </a:r>
                      <a:r>
                        <a:rPr kumimoji="0" lang="ja-JP" altLang="en-US" sz="1000" b="0" i="0" u="none" strike="noStrike" cap="none" normalizeH="0" baseline="0" dirty="0" smtClean="0">
                          <a:ln>
                            <a:noFill/>
                          </a:ln>
                          <a:solidFill>
                            <a:schemeClr val="tx1"/>
                          </a:solidFill>
                          <a:effectLst/>
                          <a:latin typeface="ＭＳ Ｐゴシック" panose="020B0600070205080204" pitchFamily="50" charset="-128"/>
                          <a:ea typeface="+mn-ea"/>
                          <a:cs typeface="Times New Roman" pitchFamily="18" charset="0"/>
                        </a:rPr>
                        <a:t>％、</a:t>
                      </a:r>
                      <a:endParaRPr kumimoji="0" lang="en-US" altLang="ja-JP" sz="1000" b="0" i="0" u="none" strike="noStrike" cap="none" normalizeH="0" baseline="0" dirty="0" smtClean="0">
                        <a:ln>
                          <a:noFill/>
                        </a:ln>
                        <a:solidFill>
                          <a:schemeClr val="tx1"/>
                        </a:solidFill>
                        <a:effectLst/>
                        <a:latin typeface="ＭＳ Ｐゴシック" panose="020B0600070205080204" pitchFamily="50" charset="-128"/>
                        <a:ea typeface="+mn-ea"/>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ja-JP" altLang="en-US" sz="1000" b="0" i="0" u="none" strike="noStrike" cap="none" normalizeH="0" baseline="0" dirty="0" smtClean="0">
                          <a:ln>
                            <a:noFill/>
                          </a:ln>
                          <a:solidFill>
                            <a:schemeClr val="tx1"/>
                          </a:solidFill>
                          <a:effectLst/>
                          <a:latin typeface="ＭＳ Ｐゴシック" panose="020B0600070205080204" pitchFamily="50" charset="-128"/>
                          <a:ea typeface="+mn-ea"/>
                          <a:cs typeface="Times New Roman" pitchFamily="18" charset="0"/>
                        </a:rPr>
                        <a:t>　墨</a:t>
                      </a:r>
                      <a:r>
                        <a:rPr kumimoji="0" lang="en-US" altLang="ja-JP" sz="1000" b="0" i="0" u="none" strike="noStrike" cap="none" normalizeH="0" baseline="0" dirty="0" smtClean="0">
                          <a:ln>
                            <a:noFill/>
                          </a:ln>
                          <a:solidFill>
                            <a:schemeClr val="tx1"/>
                          </a:solidFill>
                          <a:effectLst/>
                          <a:latin typeface="ＭＳ Ｐゴシック" panose="020B0600070205080204" pitchFamily="50" charset="-128"/>
                          <a:ea typeface="+mn-ea"/>
                          <a:cs typeface="Times New Roman" pitchFamily="18" charset="0"/>
                        </a:rPr>
                        <a:t>7</a:t>
                      </a:r>
                      <a:r>
                        <a:rPr kumimoji="0" lang="ja-JP" altLang="en-US" sz="1000" b="0" i="0" u="none" strike="noStrike" cap="none" normalizeH="0" baseline="0" dirty="0" smtClean="0">
                          <a:ln>
                            <a:noFill/>
                          </a:ln>
                          <a:solidFill>
                            <a:schemeClr val="tx1"/>
                          </a:solidFill>
                          <a:effectLst/>
                          <a:latin typeface="ＭＳ Ｐゴシック" panose="020B0600070205080204" pitchFamily="50" charset="-128"/>
                          <a:ea typeface="+mn-ea"/>
                          <a:cs typeface="Times New Roman" pitchFamily="18" charset="0"/>
                        </a:rPr>
                        <a:t>％</a:t>
                      </a:r>
                      <a:endParaRPr kumimoji="0" lang="en-US" altLang="ja-JP" sz="1000" b="0" i="0" u="none" strike="noStrike" cap="none" normalizeH="0" baseline="0" dirty="0" smtClean="0">
                        <a:ln>
                          <a:noFill/>
                        </a:ln>
                        <a:solidFill>
                          <a:schemeClr val="tx1"/>
                        </a:solidFill>
                        <a:effectLst/>
                        <a:latin typeface="ＭＳ Ｐゴシック" panose="020B0600070205080204" pitchFamily="50" charset="-128"/>
                        <a:ea typeface="+mn-ea"/>
                        <a:cs typeface="Times New Roman" pitchFamily="18" charset="0"/>
                      </a:endParaRPr>
                    </a:p>
                  </a:txBody>
                  <a:tcPr marL="72000" marR="72000" marT="7200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46" name="右矢印 45"/>
          <p:cNvSpPr/>
          <p:nvPr/>
        </p:nvSpPr>
        <p:spPr>
          <a:xfrm>
            <a:off x="1986184" y="4907805"/>
            <a:ext cx="411162" cy="473075"/>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47" name="右矢印 27"/>
          <p:cNvSpPr/>
          <p:nvPr/>
        </p:nvSpPr>
        <p:spPr>
          <a:xfrm rot="5400000">
            <a:off x="4403726" y="3117850"/>
            <a:ext cx="279400" cy="454025"/>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solidFill>
                <a:prstClr val="white"/>
              </a:solidFill>
            </a:endParaRPr>
          </a:p>
        </p:txBody>
      </p:sp>
      <p:sp>
        <p:nvSpPr>
          <p:cNvPr id="2" name="円/楕円 1"/>
          <p:cNvSpPr/>
          <p:nvPr/>
        </p:nvSpPr>
        <p:spPr>
          <a:xfrm>
            <a:off x="5364163" y="222250"/>
            <a:ext cx="792162" cy="444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3223" name="テキスト ボックス 3"/>
          <p:cNvSpPr txBox="1">
            <a:spLocks noChangeArrowheads="1"/>
          </p:cNvSpPr>
          <p:nvPr/>
        </p:nvSpPr>
        <p:spPr bwMode="auto">
          <a:xfrm>
            <a:off x="41063" y="20384"/>
            <a:ext cx="36210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000" dirty="0">
                <a:solidFill>
                  <a:srgbClr val="000000"/>
                </a:solidFill>
                <a:latin typeface="Verdana" panose="020B0604030504040204" pitchFamily="34" charset="0"/>
              </a:rPr>
              <a:t>複数のユニットを必要に応じて組み合わせ構築したプログラム</a:t>
            </a:r>
          </a:p>
        </p:txBody>
      </p:sp>
      <p:sp>
        <p:nvSpPr>
          <p:cNvPr id="19" name="円/楕円 18"/>
          <p:cNvSpPr/>
          <p:nvPr/>
        </p:nvSpPr>
        <p:spPr>
          <a:xfrm>
            <a:off x="133894" y="2882900"/>
            <a:ext cx="1462087" cy="3079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21" name="円/楕円 20"/>
          <p:cNvSpPr/>
          <p:nvPr/>
        </p:nvSpPr>
        <p:spPr>
          <a:xfrm>
            <a:off x="2008188" y="1987550"/>
            <a:ext cx="908050" cy="4492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3226" name="テキスト ボックス 21"/>
          <p:cNvSpPr txBox="1">
            <a:spLocks noChangeArrowheads="1"/>
          </p:cNvSpPr>
          <p:nvPr/>
        </p:nvSpPr>
        <p:spPr bwMode="auto">
          <a:xfrm>
            <a:off x="7785732" y="28000"/>
            <a:ext cx="133882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900" dirty="0"/>
              <a:t>福井県造形教育</a:t>
            </a:r>
            <a:r>
              <a:rPr lang="ja-JP" altLang="en-US" sz="900" dirty="0" smtClean="0"/>
              <a:t>研究会</a:t>
            </a:r>
            <a:endParaRPr lang="ja-JP" altLang="en-US" sz="900" dirty="0"/>
          </a:p>
        </p:txBody>
      </p:sp>
      <p:sp>
        <p:nvSpPr>
          <p:cNvPr id="16" name="円/楕円 18"/>
          <p:cNvSpPr/>
          <p:nvPr/>
        </p:nvSpPr>
        <p:spPr>
          <a:xfrm>
            <a:off x="1547813" y="1296988"/>
            <a:ext cx="1368425" cy="3508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18" name="円/楕円 20"/>
          <p:cNvSpPr/>
          <p:nvPr/>
        </p:nvSpPr>
        <p:spPr>
          <a:xfrm>
            <a:off x="1120775" y="2440895"/>
            <a:ext cx="908050" cy="2222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pic>
        <p:nvPicPr>
          <p:cNvPr id="20" name="図 1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355" y="3384663"/>
            <a:ext cx="2006839" cy="1467676"/>
          </a:xfrm>
          <a:prstGeom prst="rect">
            <a:avLst/>
          </a:prstGeom>
        </p:spPr>
      </p:pic>
      <p:sp>
        <p:nvSpPr>
          <p:cNvPr id="23" name="円/楕円 1"/>
          <p:cNvSpPr/>
          <p:nvPr/>
        </p:nvSpPr>
        <p:spPr>
          <a:xfrm>
            <a:off x="5352594" y="642535"/>
            <a:ext cx="1307637" cy="2704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Tree>
    <p:extLst>
      <p:ext uri="{BB962C8B-B14F-4D97-AF65-F5344CB8AC3E}">
        <p14:creationId xmlns:p14="http://schemas.microsoft.com/office/powerpoint/2010/main" val="294383051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28600" y="142875"/>
            <a:ext cx="1441420" cy="307777"/>
          </a:xfrm>
          <a:prstGeom prst="rect">
            <a:avLst/>
          </a:prstGeom>
        </p:spPr>
        <p:txBody>
          <a:bodyPr wrap="none">
            <a:spAutoFit/>
          </a:bodyPr>
          <a:lstStyle/>
          <a:p>
            <a:pPr>
              <a:defRPr/>
            </a:pPr>
            <a:r>
              <a:rPr lang="ja-JP" altLang="en-US" sz="1400" b="1" dirty="0">
                <a:solidFill>
                  <a:srgbClr val="002060"/>
                </a:solidFill>
              </a:rPr>
              <a:t>題材全体</a:t>
            </a:r>
            <a:r>
              <a:rPr lang="ja-JP" altLang="en-US" sz="1400" b="1" dirty="0" smtClean="0">
                <a:solidFill>
                  <a:srgbClr val="002060"/>
                </a:solidFill>
              </a:rPr>
              <a:t>の</a:t>
            </a:r>
            <a:r>
              <a:rPr lang="ja-JP" altLang="en-US" sz="1400" b="1" dirty="0" smtClean="0">
                <a:solidFill>
                  <a:srgbClr val="002060"/>
                </a:solidFill>
                <a:latin typeface="+mn-ea"/>
                <a:ea typeface="+mn-ea"/>
              </a:rPr>
              <a:t>流れ</a:t>
            </a:r>
            <a:endParaRPr lang="ja-JP" altLang="en-US" sz="1400" b="1" dirty="0">
              <a:solidFill>
                <a:srgbClr val="002060"/>
              </a:solidFill>
              <a:latin typeface="+mn-ea"/>
              <a:ea typeface="+mn-ea"/>
            </a:endParaRPr>
          </a:p>
        </p:txBody>
      </p:sp>
      <p:sp>
        <p:nvSpPr>
          <p:cNvPr id="13" name="角丸四角形吹き出し 12"/>
          <p:cNvSpPr/>
          <p:nvPr/>
        </p:nvSpPr>
        <p:spPr>
          <a:xfrm>
            <a:off x="5354386" y="1719741"/>
            <a:ext cx="1155691" cy="551490"/>
          </a:xfrm>
          <a:prstGeom prst="wedgeRoundRectCallout">
            <a:avLst>
              <a:gd name="adj1" fmla="val -9449"/>
              <a:gd name="adj2" fmla="val 10053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smtClean="0">
                <a:solidFill>
                  <a:schemeClr val="tx1"/>
                </a:solidFill>
                <a:latin typeface="ＭＳ Ｐゴシック" panose="020B0600070205080204" pitchFamily="50" charset="-128"/>
              </a:rPr>
              <a:t>技法に合わせて手順も選択</a:t>
            </a:r>
            <a:endParaRPr lang="ja-JP" altLang="en-US" sz="1200" dirty="0">
              <a:solidFill>
                <a:schemeClr val="tx1"/>
              </a:solidFill>
              <a:latin typeface="ＭＳ Ｐゴシック" panose="020B060007020508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1541587601"/>
              </p:ext>
            </p:extLst>
          </p:nvPr>
        </p:nvGraphicFramePr>
        <p:xfrm>
          <a:off x="228600" y="4743900"/>
          <a:ext cx="6104864" cy="1901796"/>
        </p:xfrm>
        <a:graphic>
          <a:graphicData uri="http://schemas.openxmlformats.org/drawingml/2006/table">
            <a:tbl>
              <a:tblPr firstRow="1" bandRow="1">
                <a:tableStyleId>{5C22544A-7EE6-4342-B048-85BDC9FD1C3A}</a:tableStyleId>
              </a:tblPr>
              <a:tblGrid>
                <a:gridCol w="6104864">
                  <a:extLst>
                    <a:ext uri="{9D8B030D-6E8A-4147-A177-3AD203B41FA5}">
                      <a16:colId xmlns:a16="http://schemas.microsoft.com/office/drawing/2014/main" val="20000"/>
                    </a:ext>
                  </a:extLst>
                </a:gridCol>
              </a:tblGrid>
              <a:tr h="279520">
                <a:tc>
                  <a:txBody>
                    <a:bodyPr/>
                    <a:lstStyle/>
                    <a:p>
                      <a:r>
                        <a:rPr kumimoji="1" lang="ja-JP" altLang="en-US" sz="1200" dirty="0" smtClean="0">
                          <a:solidFill>
                            <a:schemeClr val="tx1"/>
                          </a:solidFill>
                        </a:rPr>
                        <a:t>授業者より</a:t>
                      </a:r>
                      <a:endParaRPr kumimoji="1" lang="ja-JP" altLang="en-US" sz="1200" dirty="0">
                        <a:solidFill>
                          <a:schemeClr val="tx1"/>
                        </a:solidFill>
                      </a:endParaRP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1622276">
                <a:tc>
                  <a:txBody>
                    <a:bodyPr/>
                    <a:lstStyle/>
                    <a:p>
                      <a:r>
                        <a:rPr kumimoji="1" lang="ja-JP" altLang="en-US" sz="1200" dirty="0" smtClean="0">
                          <a:solidFill>
                            <a:schemeClr val="tx1"/>
                          </a:solidFill>
                          <a:latin typeface="+mn-ea"/>
                          <a:ea typeface="+mn-ea"/>
                        </a:rPr>
                        <a:t>・大和絵や日本画の図版から特徴を考察させ、日本古来の美意識に思いをはせながら、形や色に着目した実物との比較から深い学びにさせたい。</a:t>
                      </a:r>
                      <a:endParaRPr kumimoji="1" lang="en-US" altLang="ja-JP" sz="120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・主題の生成から、季節感を感じとる一人ひとりの感性を大事にしたい。安易なモチーフ選びにならないよう参考作例からイメージを膨らませるなど事前指導をしっかりすることが必要。</a:t>
                      </a:r>
                      <a:endParaRPr kumimoji="1" lang="en-US" altLang="ja-JP" sz="1200" dirty="0" smtClean="0">
                        <a:solidFill>
                          <a:schemeClr val="tx1"/>
                        </a:solidFill>
                        <a:latin typeface="+mn-ea"/>
                        <a:ea typeface="+mn-ea"/>
                      </a:endParaRPr>
                    </a:p>
                    <a:p>
                      <a:r>
                        <a:rPr kumimoji="1" lang="ja-JP" altLang="en-US" sz="1200" dirty="0" smtClean="0">
                          <a:solidFill>
                            <a:schemeClr val="tx1"/>
                          </a:solidFill>
                          <a:latin typeface="+mn-ea"/>
                          <a:ea typeface="+mn-ea"/>
                        </a:rPr>
                        <a:t>・中学校での学びをさらに発展させるため、本画や実物の技法サンプルなどの資料はもちろん、</a:t>
                      </a:r>
                      <a:r>
                        <a:rPr kumimoji="1" lang="en-US" altLang="ja-JP" sz="1200" dirty="0" smtClean="0">
                          <a:solidFill>
                            <a:schemeClr val="tx1"/>
                          </a:solidFill>
                          <a:latin typeface="+mn-ea"/>
                          <a:ea typeface="+mn-ea"/>
                        </a:rPr>
                        <a:t>ICT</a:t>
                      </a:r>
                      <a:r>
                        <a:rPr kumimoji="1" lang="ja-JP" altLang="en-US" sz="1200" dirty="0" smtClean="0">
                          <a:solidFill>
                            <a:schemeClr val="tx1"/>
                          </a:solidFill>
                          <a:latin typeface="+mn-ea"/>
                          <a:ea typeface="+mn-ea"/>
                        </a:rPr>
                        <a:t>を活用しそれぞれの技術の参考動画の充実を図ることでイメージが持ちやすくなる。</a:t>
                      </a:r>
                      <a:endParaRPr kumimoji="1" lang="en-US" altLang="ja-JP" sz="1200" dirty="0" smtClean="0">
                        <a:solidFill>
                          <a:schemeClr val="tx1"/>
                        </a:solidFill>
                        <a:latin typeface="+mn-ea"/>
                        <a:ea typeface="+mn-ea"/>
                      </a:endParaRPr>
                    </a:p>
                    <a:p>
                      <a:r>
                        <a:rPr kumimoji="1" lang="ja-JP" altLang="en-US" sz="1200" dirty="0" smtClean="0">
                          <a:solidFill>
                            <a:schemeClr val="tx1"/>
                          </a:solidFill>
                          <a:latin typeface="+mn-ea"/>
                          <a:ea typeface="+mn-ea"/>
                        </a:rPr>
                        <a:t>・技法が多岐にわたるほど、教師ひとりで生徒の多様な要求に応えることが困難になる。技法ごとの材料を整理し、生徒同士の教え合いや</a:t>
                      </a:r>
                      <a:r>
                        <a:rPr kumimoji="1" lang="en-US" altLang="ja-JP" sz="1200" dirty="0" smtClean="0">
                          <a:solidFill>
                            <a:schemeClr val="tx1"/>
                          </a:solidFill>
                          <a:latin typeface="+mn-ea"/>
                          <a:ea typeface="+mn-ea"/>
                        </a:rPr>
                        <a:t>ICT</a:t>
                      </a:r>
                      <a:r>
                        <a:rPr kumimoji="1" lang="ja-JP" altLang="en-US" sz="1200" dirty="0" smtClean="0">
                          <a:solidFill>
                            <a:schemeClr val="tx1"/>
                          </a:solidFill>
                          <a:latin typeface="+mn-ea"/>
                          <a:ea typeface="+mn-ea"/>
                        </a:rPr>
                        <a:t>機器などの活用を工夫する必要がある。</a:t>
                      </a:r>
                      <a:endParaRPr kumimoji="1" lang="en-US" altLang="ja-JP" sz="1200" dirty="0">
                        <a:solidFill>
                          <a:schemeClr val="tx1"/>
                        </a:solidFill>
                        <a:latin typeface="+mn-ea"/>
                        <a:ea typeface="+mn-ea"/>
                      </a:endParaRP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2" name="図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3528" y="517185"/>
            <a:ext cx="1424204" cy="1068153"/>
          </a:xfrm>
          <a:prstGeom prst="rect">
            <a:avLst/>
          </a:prstGeom>
        </p:spPr>
      </p:pic>
      <p:pic>
        <p:nvPicPr>
          <p:cNvPr id="3" name="図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00193" y="498410"/>
            <a:ext cx="1614845" cy="1068153"/>
          </a:xfrm>
          <a:prstGeom prst="rect">
            <a:avLst/>
          </a:prstGeom>
        </p:spPr>
      </p:pic>
      <p:pic>
        <p:nvPicPr>
          <p:cNvPr id="4" name="図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032683" y="687348"/>
            <a:ext cx="1193385" cy="895039"/>
          </a:xfrm>
          <a:prstGeom prst="rect">
            <a:avLst/>
          </a:prstGeom>
        </p:spPr>
      </p:pic>
      <p:pic>
        <p:nvPicPr>
          <p:cNvPr id="5" name="図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973055" y="490530"/>
            <a:ext cx="1987484" cy="1327639"/>
          </a:xfrm>
          <a:prstGeom prst="rect">
            <a:avLst/>
          </a:prstGeom>
        </p:spPr>
      </p:pic>
      <p:pic>
        <p:nvPicPr>
          <p:cNvPr id="6" name="図 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257740" y="1719741"/>
            <a:ext cx="1981547" cy="1323674"/>
          </a:xfrm>
          <a:prstGeom prst="rect">
            <a:avLst/>
          </a:prstGeom>
        </p:spPr>
      </p:pic>
      <p:pic>
        <p:nvPicPr>
          <p:cNvPr id="8" name="図 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947664" y="1435105"/>
            <a:ext cx="1981395" cy="1323572"/>
          </a:xfrm>
          <a:prstGeom prst="rect">
            <a:avLst/>
          </a:prstGeom>
        </p:spPr>
      </p:pic>
      <p:sp>
        <p:nvSpPr>
          <p:cNvPr id="18" name="正方形/長方形 17"/>
          <p:cNvSpPr/>
          <p:nvPr/>
        </p:nvSpPr>
        <p:spPr>
          <a:xfrm>
            <a:off x="1960782" y="402610"/>
            <a:ext cx="788999" cy="246221"/>
          </a:xfrm>
          <a:prstGeom prst="rect">
            <a:avLst/>
          </a:prstGeom>
        </p:spPr>
        <p:txBody>
          <a:bodyPr wrap="none">
            <a:spAutoFit/>
          </a:bodyPr>
          <a:lstStyle/>
          <a:p>
            <a:pPr>
              <a:defRPr/>
            </a:pPr>
            <a:r>
              <a:rPr lang="ja-JP" altLang="en-US" sz="1000" dirty="0" smtClean="0">
                <a:latin typeface="+mn-ea"/>
                <a:ea typeface="+mn-ea"/>
              </a:rPr>
              <a:t>技法を知る</a:t>
            </a:r>
            <a:endParaRPr lang="ja-JP" altLang="en-US" sz="1000" dirty="0">
              <a:latin typeface="+mn-ea"/>
              <a:ea typeface="+mn-ea"/>
            </a:endParaRPr>
          </a:p>
        </p:txBody>
      </p:sp>
      <p:pic>
        <p:nvPicPr>
          <p:cNvPr id="9" name="図 8"/>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939981" y="2951465"/>
            <a:ext cx="2280498" cy="1514393"/>
          </a:xfrm>
          <a:prstGeom prst="rect">
            <a:avLst/>
          </a:prstGeom>
        </p:spPr>
      </p:pic>
      <p:sp>
        <p:nvSpPr>
          <p:cNvPr id="21" name="角丸四角形吹き出し 20"/>
          <p:cNvSpPr/>
          <p:nvPr/>
        </p:nvSpPr>
        <p:spPr>
          <a:xfrm>
            <a:off x="290359" y="1846355"/>
            <a:ext cx="1080120" cy="687387"/>
          </a:xfrm>
          <a:prstGeom prst="wedgeRoundRectCallout">
            <a:avLst>
              <a:gd name="adj1" fmla="val -18462"/>
              <a:gd name="adj2" fmla="val -10099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schemeClr val="tx1"/>
                </a:solidFill>
                <a:latin typeface="+mn-ea"/>
              </a:rPr>
              <a:t>モチーフ／主題の</a:t>
            </a:r>
            <a:r>
              <a:rPr lang="ja-JP" altLang="en-US" sz="1200" dirty="0" smtClean="0">
                <a:solidFill>
                  <a:schemeClr val="tx1"/>
                </a:solidFill>
                <a:latin typeface="+mn-ea"/>
              </a:rPr>
              <a:t>決定</a:t>
            </a:r>
            <a:endParaRPr lang="ja-JP" altLang="en-US" sz="1200" dirty="0">
              <a:solidFill>
                <a:schemeClr val="tx1"/>
              </a:solidFill>
              <a:latin typeface="+mn-ea"/>
            </a:endParaRPr>
          </a:p>
        </p:txBody>
      </p:sp>
      <p:cxnSp>
        <p:nvCxnSpPr>
          <p:cNvPr id="22" name="直線矢印コネクタ 21"/>
          <p:cNvCxnSpPr/>
          <p:nvPr/>
        </p:nvCxnSpPr>
        <p:spPr>
          <a:xfrm flipV="1">
            <a:off x="1577019" y="1148502"/>
            <a:ext cx="477816" cy="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V="1">
            <a:off x="4960539" y="1034517"/>
            <a:ext cx="1339654" cy="7847"/>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3" idx="2"/>
            <a:endCxn id="49" idx="0"/>
          </p:cNvCxnSpPr>
          <p:nvPr/>
        </p:nvCxnSpPr>
        <p:spPr>
          <a:xfrm flipH="1">
            <a:off x="6510077" y="1566563"/>
            <a:ext cx="597539" cy="887656"/>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5" name="角丸四角形吹き出し 24"/>
          <p:cNvSpPr/>
          <p:nvPr/>
        </p:nvSpPr>
        <p:spPr>
          <a:xfrm>
            <a:off x="2433527" y="4043295"/>
            <a:ext cx="1320572" cy="583097"/>
          </a:xfrm>
          <a:prstGeom prst="wedgeRoundRectCallout">
            <a:avLst>
              <a:gd name="adj1" fmla="val 88812"/>
              <a:gd name="adj2" fmla="val -4643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200" dirty="0" smtClean="0">
                <a:solidFill>
                  <a:schemeClr val="tx1"/>
                </a:solidFill>
                <a:latin typeface="ＭＳ Ｐゴシック" panose="020B0600070205080204" pitchFamily="50" charset="-128"/>
              </a:rPr>
              <a:t>ICT</a:t>
            </a:r>
            <a:r>
              <a:rPr lang="ja-JP" altLang="en-US" sz="1200" dirty="0" smtClean="0">
                <a:solidFill>
                  <a:schemeClr val="tx1"/>
                </a:solidFill>
                <a:latin typeface="ＭＳ Ｐゴシック" panose="020B0600070205080204" pitchFamily="50" charset="-128"/>
              </a:rPr>
              <a:t>機器を活用した学び</a:t>
            </a:r>
            <a:endParaRPr lang="ja-JP" altLang="en-US" sz="1200" dirty="0">
              <a:solidFill>
                <a:schemeClr val="tx1"/>
              </a:solidFill>
              <a:latin typeface="ＭＳ Ｐゴシック" panose="020B0600070205080204" pitchFamily="50" charset="-128"/>
            </a:endParaRPr>
          </a:p>
        </p:txBody>
      </p:sp>
      <p:sp>
        <p:nvSpPr>
          <p:cNvPr id="26" name="角丸四角形吹き出し 25"/>
          <p:cNvSpPr/>
          <p:nvPr/>
        </p:nvSpPr>
        <p:spPr>
          <a:xfrm>
            <a:off x="638041" y="2985985"/>
            <a:ext cx="2426542" cy="854186"/>
          </a:xfrm>
          <a:prstGeom prst="wedgeRoundRectCallout">
            <a:avLst>
              <a:gd name="adj1" fmla="val 40757"/>
              <a:gd name="adj2" fmla="val -8170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schemeClr val="tx1"/>
                </a:solidFill>
                <a:latin typeface="ＭＳ Ｐゴシック" panose="020B0600070205080204" pitchFamily="50" charset="-128"/>
              </a:rPr>
              <a:t>＜</a:t>
            </a:r>
            <a:r>
              <a:rPr lang="ja-JP" altLang="en-US" sz="1200" dirty="0" smtClean="0">
                <a:solidFill>
                  <a:schemeClr val="tx1"/>
                </a:solidFill>
                <a:latin typeface="ＭＳ Ｐゴシック" panose="020B0600070205080204" pitchFamily="50" charset="-128"/>
              </a:rPr>
              <a:t>日本画の様々な技法＞</a:t>
            </a:r>
          </a:p>
          <a:p>
            <a:pPr>
              <a:defRPr/>
            </a:pPr>
            <a:r>
              <a:rPr lang="ja-JP" altLang="en-US" sz="1200" dirty="0" smtClean="0">
                <a:solidFill>
                  <a:schemeClr val="tx1"/>
                </a:solidFill>
                <a:latin typeface="ＭＳ Ｐゴシック" panose="020B0600070205080204" pitchFamily="50" charset="-128"/>
              </a:rPr>
              <a:t>自分の主題にふさわしい表現を考えてサンプルから技法を選び制作の見通しを立てる</a:t>
            </a:r>
            <a:endParaRPr lang="ja-JP" altLang="en-US" sz="1200" dirty="0">
              <a:solidFill>
                <a:schemeClr val="tx1"/>
              </a:solidFill>
              <a:latin typeface="ＭＳ Ｐゴシック" panose="020B0600070205080204" pitchFamily="50" charset="-128"/>
            </a:endParaRPr>
          </a:p>
        </p:txBody>
      </p:sp>
      <p:sp>
        <p:nvSpPr>
          <p:cNvPr id="27" name="正方形/長方形 26"/>
          <p:cNvSpPr/>
          <p:nvPr/>
        </p:nvSpPr>
        <p:spPr>
          <a:xfrm>
            <a:off x="5599447" y="489257"/>
            <a:ext cx="665567" cy="246221"/>
          </a:xfrm>
          <a:prstGeom prst="rect">
            <a:avLst/>
          </a:prstGeom>
        </p:spPr>
        <p:txBody>
          <a:bodyPr wrap="none">
            <a:spAutoFit/>
          </a:bodyPr>
          <a:lstStyle/>
          <a:p>
            <a:pPr>
              <a:defRPr/>
            </a:pPr>
            <a:r>
              <a:rPr lang="ja-JP" altLang="en-US" sz="1000" dirty="0" smtClean="0">
                <a:latin typeface="+mn-ea"/>
                <a:ea typeface="+mn-ea"/>
              </a:rPr>
              <a:t>下地塗り</a:t>
            </a:r>
            <a:endParaRPr lang="ja-JP" altLang="en-US" sz="1000" dirty="0">
              <a:latin typeface="+mn-ea"/>
              <a:ea typeface="+mn-ea"/>
            </a:endParaRPr>
          </a:p>
        </p:txBody>
      </p:sp>
      <p:pic>
        <p:nvPicPr>
          <p:cNvPr id="15" name="図 14"/>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224525" y="3583406"/>
            <a:ext cx="1614845" cy="1211134"/>
          </a:xfrm>
          <a:prstGeom prst="rect">
            <a:avLst/>
          </a:prstGeom>
        </p:spPr>
      </p:pic>
      <p:pic>
        <p:nvPicPr>
          <p:cNvPr id="17" name="図 16"/>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6689386" y="5167215"/>
            <a:ext cx="2156408" cy="1478481"/>
          </a:xfrm>
          <a:prstGeom prst="rect">
            <a:avLst/>
          </a:prstGeom>
        </p:spPr>
      </p:pic>
      <p:pic>
        <p:nvPicPr>
          <p:cNvPr id="20" name="図 19"/>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7224525" y="2117401"/>
            <a:ext cx="1614845" cy="1078716"/>
          </a:xfrm>
          <a:prstGeom prst="rect">
            <a:avLst/>
          </a:prstGeom>
        </p:spPr>
      </p:pic>
      <p:sp>
        <p:nvSpPr>
          <p:cNvPr id="33" name="正方形/長方形 32"/>
          <p:cNvSpPr/>
          <p:nvPr/>
        </p:nvSpPr>
        <p:spPr>
          <a:xfrm>
            <a:off x="878494" y="1571948"/>
            <a:ext cx="697627" cy="246221"/>
          </a:xfrm>
          <a:prstGeom prst="rect">
            <a:avLst/>
          </a:prstGeom>
        </p:spPr>
        <p:txBody>
          <a:bodyPr wrap="none">
            <a:spAutoFit/>
          </a:bodyPr>
          <a:lstStyle/>
          <a:p>
            <a:pPr>
              <a:defRPr/>
            </a:pPr>
            <a:r>
              <a:rPr lang="ja-JP" altLang="en-US" sz="1000" dirty="0" smtClean="0">
                <a:latin typeface="+mn-ea"/>
                <a:ea typeface="+mn-ea"/>
              </a:rPr>
              <a:t>下図制作</a:t>
            </a:r>
            <a:endParaRPr lang="ja-JP" altLang="en-US" sz="1000" dirty="0">
              <a:latin typeface="+mn-ea"/>
              <a:ea typeface="+mn-ea"/>
            </a:endParaRPr>
          </a:p>
        </p:txBody>
      </p:sp>
      <p:cxnSp>
        <p:nvCxnSpPr>
          <p:cNvPr id="35" name="直線矢印コネクタ 34"/>
          <p:cNvCxnSpPr>
            <a:stCxn id="20" idx="2"/>
            <a:endCxn id="15" idx="0"/>
          </p:cNvCxnSpPr>
          <p:nvPr/>
        </p:nvCxnSpPr>
        <p:spPr>
          <a:xfrm>
            <a:off x="8031948" y="3196117"/>
            <a:ext cx="0" cy="387289"/>
          </a:xfrm>
          <a:prstGeom prst="straightConnector1">
            <a:avLst/>
          </a:prstGeom>
          <a:ln w="635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a:off x="7710615" y="4794540"/>
            <a:ext cx="0" cy="37267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a:xfrm>
            <a:off x="6089316" y="2454219"/>
            <a:ext cx="841521" cy="399856"/>
          </a:xfrm>
          <a:prstGeom prst="rect">
            <a:avLst/>
          </a:prstGeom>
          <a:solidFill>
            <a:schemeClr val="tx2">
              <a:lumMod val="20000"/>
              <a:lumOff val="80000"/>
            </a:schemeClr>
          </a:solidFill>
        </p:spPr>
        <p:txBody>
          <a:bodyPr wrap="square" anchor="ctr">
            <a:noAutofit/>
          </a:bodyPr>
          <a:lstStyle/>
          <a:p>
            <a:pPr algn="ctr">
              <a:defRPr/>
            </a:pPr>
            <a:r>
              <a:rPr lang="ja-JP" altLang="en-US" sz="1000" dirty="0" smtClean="0">
                <a:latin typeface="+mn-ea"/>
                <a:ea typeface="+mn-ea"/>
              </a:rPr>
              <a:t>水張り</a:t>
            </a:r>
            <a:endParaRPr lang="ja-JP" altLang="en-US" sz="1000" dirty="0">
              <a:latin typeface="+mn-ea"/>
              <a:ea typeface="+mn-ea"/>
            </a:endParaRPr>
          </a:p>
        </p:txBody>
      </p:sp>
      <p:sp>
        <p:nvSpPr>
          <p:cNvPr id="50" name="正方形/長方形 49"/>
          <p:cNvSpPr/>
          <p:nvPr/>
        </p:nvSpPr>
        <p:spPr>
          <a:xfrm>
            <a:off x="7148216" y="3349752"/>
            <a:ext cx="761747" cy="246221"/>
          </a:xfrm>
          <a:prstGeom prst="rect">
            <a:avLst/>
          </a:prstGeom>
        </p:spPr>
        <p:txBody>
          <a:bodyPr wrap="none">
            <a:spAutoFit/>
          </a:bodyPr>
          <a:lstStyle/>
          <a:p>
            <a:pPr>
              <a:defRPr/>
            </a:pPr>
            <a:r>
              <a:rPr lang="ja-JP" altLang="en-US" sz="1000" dirty="0" smtClean="0">
                <a:latin typeface="+mn-ea"/>
                <a:ea typeface="+mn-ea"/>
              </a:rPr>
              <a:t>転写・彩色</a:t>
            </a:r>
            <a:endParaRPr lang="ja-JP" altLang="en-US" sz="1000" dirty="0">
              <a:latin typeface="+mn-ea"/>
              <a:ea typeface="+mn-ea"/>
            </a:endParaRPr>
          </a:p>
        </p:txBody>
      </p:sp>
      <p:cxnSp>
        <p:nvCxnSpPr>
          <p:cNvPr id="57" name="直線矢印コネクタ 56"/>
          <p:cNvCxnSpPr>
            <a:stCxn id="49" idx="3"/>
            <a:endCxn id="20" idx="1"/>
          </p:cNvCxnSpPr>
          <p:nvPr/>
        </p:nvCxnSpPr>
        <p:spPr>
          <a:xfrm>
            <a:off x="6930837" y="2654147"/>
            <a:ext cx="293688" cy="2612"/>
          </a:xfrm>
          <a:prstGeom prst="straightConnector1">
            <a:avLst/>
          </a:prstGeom>
          <a:ln w="635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a:endCxn id="49" idx="1"/>
          </p:cNvCxnSpPr>
          <p:nvPr/>
        </p:nvCxnSpPr>
        <p:spPr>
          <a:xfrm>
            <a:off x="5239287" y="2654147"/>
            <a:ext cx="850029" cy="0"/>
          </a:xfrm>
          <a:prstGeom prst="straightConnector1">
            <a:avLst/>
          </a:prstGeom>
          <a:ln w="635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カギ線コネクタ 60"/>
          <p:cNvCxnSpPr>
            <a:stCxn id="49" idx="2"/>
            <a:endCxn id="15" idx="1"/>
          </p:cNvCxnSpPr>
          <p:nvPr/>
        </p:nvCxnSpPr>
        <p:spPr>
          <a:xfrm rot="16200000" flipH="1">
            <a:off x="6199852" y="3164300"/>
            <a:ext cx="1334898" cy="714448"/>
          </a:xfrm>
          <a:prstGeom prst="bentConnector2">
            <a:avLst/>
          </a:prstGeom>
          <a:ln w="63500">
            <a:tailEnd type="triangle"/>
          </a:ln>
        </p:spPr>
        <p:style>
          <a:lnRef idx="1">
            <a:schemeClr val="accent1"/>
          </a:lnRef>
          <a:fillRef idx="0">
            <a:schemeClr val="accent1"/>
          </a:fillRef>
          <a:effectRef idx="0">
            <a:schemeClr val="accent1"/>
          </a:effectRef>
          <a:fontRef idx="minor">
            <a:schemeClr val="tx1"/>
          </a:fontRef>
        </p:style>
      </p:cxnSp>
      <p:pic>
        <p:nvPicPr>
          <p:cNvPr id="5121" name="図 5120"/>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7667131" y="715997"/>
            <a:ext cx="1178663" cy="670528"/>
          </a:xfrm>
          <a:prstGeom prst="rect">
            <a:avLst/>
          </a:prstGeom>
        </p:spPr>
      </p:pic>
      <p:sp>
        <p:nvSpPr>
          <p:cNvPr id="84" name="正方形/長方形 83"/>
          <p:cNvSpPr/>
          <p:nvPr/>
        </p:nvSpPr>
        <p:spPr>
          <a:xfrm>
            <a:off x="7176553" y="1836649"/>
            <a:ext cx="914033" cy="246221"/>
          </a:xfrm>
          <a:prstGeom prst="rect">
            <a:avLst/>
          </a:prstGeom>
        </p:spPr>
        <p:txBody>
          <a:bodyPr wrap="none">
            <a:spAutoFit/>
          </a:bodyPr>
          <a:lstStyle/>
          <a:p>
            <a:pPr>
              <a:defRPr/>
            </a:pPr>
            <a:r>
              <a:rPr lang="ja-JP" altLang="en-US" sz="1000" dirty="0" smtClean="0">
                <a:latin typeface="+mn-ea"/>
                <a:ea typeface="+mn-ea"/>
              </a:rPr>
              <a:t>工夫した下地</a:t>
            </a:r>
            <a:endParaRPr lang="ja-JP" altLang="en-US" sz="1000" dirty="0">
              <a:latin typeface="+mn-ea"/>
              <a:ea typeface="+mn-ea"/>
            </a:endParaRPr>
          </a:p>
        </p:txBody>
      </p:sp>
      <p:sp>
        <p:nvSpPr>
          <p:cNvPr id="85" name="正方形/長方形 84"/>
          <p:cNvSpPr/>
          <p:nvPr/>
        </p:nvSpPr>
        <p:spPr>
          <a:xfrm>
            <a:off x="7909963" y="4538478"/>
            <a:ext cx="940210" cy="399856"/>
          </a:xfrm>
          <a:prstGeom prst="rect">
            <a:avLst/>
          </a:prstGeom>
          <a:solidFill>
            <a:schemeClr val="tx2">
              <a:lumMod val="20000"/>
              <a:lumOff val="80000"/>
            </a:schemeClr>
          </a:solidFill>
        </p:spPr>
        <p:txBody>
          <a:bodyPr wrap="square" anchor="ctr">
            <a:noAutofit/>
          </a:bodyPr>
          <a:lstStyle/>
          <a:p>
            <a:pPr algn="ctr">
              <a:defRPr/>
            </a:pPr>
            <a:r>
              <a:rPr lang="ja-JP" altLang="en-US" sz="1000" dirty="0" smtClean="0">
                <a:latin typeface="+mn-ea"/>
                <a:ea typeface="+mn-ea"/>
              </a:rPr>
              <a:t>様々な技法</a:t>
            </a:r>
            <a:endParaRPr lang="ja-JP" altLang="en-US" sz="1000" dirty="0">
              <a:latin typeface="+mn-ea"/>
              <a:ea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Group 271"/>
          <p:cNvGraphicFramePr>
            <a:graphicFrameLocks noGrp="1"/>
          </p:cNvGraphicFramePr>
          <p:nvPr>
            <p:extLst/>
          </p:nvPr>
        </p:nvGraphicFramePr>
        <p:xfrm>
          <a:off x="2986088" y="1111250"/>
          <a:ext cx="6003925" cy="5630117"/>
        </p:xfrm>
        <a:graphic>
          <a:graphicData uri="http://schemas.openxmlformats.org/drawingml/2006/table">
            <a:tbl>
              <a:tblPr/>
              <a:tblGrid>
                <a:gridCol w="2539334">
                  <a:extLst>
                    <a:ext uri="{9D8B030D-6E8A-4147-A177-3AD203B41FA5}">
                      <a16:colId xmlns:a16="http://schemas.microsoft.com/office/drawing/2014/main" val="20000"/>
                    </a:ext>
                  </a:extLst>
                </a:gridCol>
                <a:gridCol w="3464591">
                  <a:extLst>
                    <a:ext uri="{9D8B030D-6E8A-4147-A177-3AD203B41FA5}">
                      <a16:colId xmlns:a16="http://schemas.microsoft.com/office/drawing/2014/main" val="20001"/>
                    </a:ext>
                  </a:extLst>
                </a:gridCol>
              </a:tblGrid>
              <a:tr h="419697">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200" b="1" i="0" u="none" strike="noStrike" cap="none" normalizeH="0" baseline="0" dirty="0">
                          <a:ln>
                            <a:noFill/>
                          </a:ln>
                          <a:solidFill>
                            <a:srgbClr val="000000"/>
                          </a:solidFill>
                          <a:effectLst/>
                          <a:latin typeface="ＭＳ Ｐゴシック" charset="-128"/>
                          <a:ea typeface="ＭＳ Ｐゴシック" charset="-128"/>
                        </a:rPr>
                        <a:t>　　</a:t>
                      </a:r>
                      <a:r>
                        <a:rPr kumimoji="0" lang="ja-JP" altLang="en-US" sz="1000" b="1" i="0" u="none" strike="noStrike" kern="1200" cap="none" normalizeH="0" baseline="0" dirty="0">
                          <a:ln>
                            <a:noFill/>
                          </a:ln>
                          <a:solidFill>
                            <a:srgbClr val="000000"/>
                          </a:solidFill>
                          <a:effectLst/>
                          <a:latin typeface="ＭＳ Ｐゴシック" charset="-128"/>
                          <a:ea typeface="ＭＳ Ｐゴシック" charset="-128"/>
                          <a:cs typeface="+mn-cs"/>
                        </a:rPr>
                        <a:t>　</a:t>
                      </a:r>
                      <a:r>
                        <a:rPr kumimoji="0" lang="ja-JP" altLang="en-US" sz="1000" b="1" i="0" u="none" strike="noStrike" kern="1200" cap="none" normalizeH="0" baseline="0" dirty="0" smtClean="0">
                          <a:ln>
                            <a:noFill/>
                          </a:ln>
                          <a:solidFill>
                            <a:srgbClr val="000000"/>
                          </a:solidFill>
                          <a:effectLst/>
                          <a:latin typeface="ＭＳ Ｐゴシック" charset="-128"/>
                          <a:ea typeface="ＭＳ Ｐゴシック" charset="-128"/>
                          <a:cs typeface="+mn-cs"/>
                        </a:rPr>
                        <a:t>　資質・能力とつながる活動の要点</a:t>
                      </a:r>
                      <a:endParaRPr kumimoji="0" lang="en-US" altLang="ja-JP" sz="1000" b="1" i="0" u="none" strike="noStrike" kern="1200" cap="none" normalizeH="0" baseline="0" dirty="0" smtClean="0">
                        <a:ln>
                          <a:noFill/>
                        </a:ln>
                        <a:solidFill>
                          <a:srgbClr val="000000"/>
                        </a:solidFill>
                        <a:effectLst/>
                        <a:latin typeface="ＭＳ Ｐゴシック" charset="-128"/>
                        <a:ea typeface="ＭＳ Ｐゴシック" charset="-128"/>
                        <a:cs typeface="+mn-cs"/>
                      </a:endParaRPr>
                    </a:p>
                  </a:txBody>
                  <a:tcPr marL="91471" marR="91471" marT="45590" marB="4559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200" b="1" i="0" u="none" strike="noStrike" cap="none" normalizeH="0" baseline="0" dirty="0">
                          <a:ln>
                            <a:noFill/>
                          </a:ln>
                          <a:solidFill>
                            <a:srgbClr val="000000"/>
                          </a:solidFill>
                          <a:effectLst/>
                          <a:latin typeface="ＭＳ Ｐゴシック" charset="-128"/>
                          <a:ea typeface="ＭＳ Ｐゴシック" charset="-128"/>
                          <a:cs typeface="Times New Roman" pitchFamily="18" charset="0"/>
                        </a:rPr>
                        <a:t>　　　</a:t>
                      </a:r>
                      <a:r>
                        <a:rPr kumimoji="0" lang="ja-JP" altLang="en-US" sz="1200" b="1" i="0" u="none" strike="noStrike" cap="none" normalizeH="0" baseline="0" dirty="0" smtClean="0">
                          <a:ln>
                            <a:noFill/>
                          </a:ln>
                          <a:solidFill>
                            <a:srgbClr val="000000"/>
                          </a:solidFill>
                          <a:effectLst/>
                          <a:latin typeface="ＭＳ Ｐゴシック" charset="-128"/>
                          <a:ea typeface="ＭＳ Ｐゴシック" charset="-128"/>
                          <a:cs typeface="Times New Roman" pitchFamily="18" charset="0"/>
                        </a:rPr>
                        <a:t>　</a:t>
                      </a:r>
                      <a:r>
                        <a:rPr kumimoji="0" lang="ja-JP" altLang="en-US" sz="1000" b="1" i="0" u="none" strike="noStrike" cap="none" normalizeH="0" baseline="0" dirty="0" smtClean="0">
                          <a:ln>
                            <a:noFill/>
                          </a:ln>
                          <a:solidFill>
                            <a:srgbClr val="000000"/>
                          </a:solidFill>
                          <a:effectLst/>
                          <a:latin typeface="ＭＳ Ｐゴシック" charset="-128"/>
                          <a:ea typeface="ＭＳ Ｐゴシック" charset="-128"/>
                          <a:cs typeface="Times New Roman" pitchFamily="18" charset="0"/>
                        </a:rPr>
                        <a:t>活動内容</a:t>
                      </a:r>
                      <a:endParaRPr kumimoji="0" lang="ja-JP" altLang="en-US" sz="1000" b="1" i="0" u="none" strike="noStrike" cap="none" normalizeH="0" baseline="0" dirty="0">
                        <a:ln>
                          <a:noFill/>
                        </a:ln>
                        <a:solidFill>
                          <a:srgbClr val="FF0000"/>
                        </a:solidFill>
                        <a:effectLst/>
                        <a:latin typeface="ＭＳ Ｐゴシック" charset="-128"/>
                        <a:ea typeface="ＭＳ Ｐゴシック" charset="-128"/>
                        <a:cs typeface="Times New Roman" pitchFamily="18" charset="0"/>
                      </a:endParaRPr>
                    </a:p>
                  </a:txBody>
                  <a:tcPr marL="91471" marR="91471" marT="45590" marB="4559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1409727">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ja-JP" altLang="en-US" sz="1100" kern="1200" dirty="0" smtClean="0">
                          <a:solidFill>
                            <a:srgbClr val="000000"/>
                          </a:solidFill>
                          <a:effectLst/>
                          <a:latin typeface="ＭＳ Ｐゴシック" panose="020B0600070205080204" pitchFamily="50" charset="-128"/>
                          <a:ea typeface="+mn-ea"/>
                          <a:cs typeface="Arial"/>
                        </a:rPr>
                        <a:t>描かれている物や形のとらえ方、色の表現の仕方</a:t>
                      </a:r>
                      <a:r>
                        <a:rPr lang="ja-JP" altLang="ja-JP" sz="1100" kern="1200" dirty="0" smtClean="0">
                          <a:solidFill>
                            <a:srgbClr val="000000"/>
                          </a:solidFill>
                          <a:effectLst/>
                          <a:latin typeface="ＭＳ Ｐゴシック" panose="020B0600070205080204" pitchFamily="50" charset="-128"/>
                          <a:ea typeface="+mn-ea"/>
                          <a:cs typeface="Arial"/>
                        </a:rPr>
                        <a:t>などから日本</a:t>
                      </a:r>
                      <a:r>
                        <a:rPr lang="ja-JP" altLang="en-US" sz="1100" kern="1200" dirty="0" smtClean="0">
                          <a:solidFill>
                            <a:srgbClr val="000000"/>
                          </a:solidFill>
                          <a:effectLst/>
                          <a:latin typeface="ＭＳ Ｐゴシック" panose="020B0600070205080204" pitchFamily="50" charset="-128"/>
                          <a:ea typeface="+mn-ea"/>
                          <a:cs typeface="Arial"/>
                        </a:rPr>
                        <a:t>古来</a:t>
                      </a:r>
                      <a:r>
                        <a:rPr lang="ja-JP" altLang="ja-JP" sz="1100" kern="1200" dirty="0" smtClean="0">
                          <a:solidFill>
                            <a:srgbClr val="000000"/>
                          </a:solidFill>
                          <a:effectLst/>
                          <a:latin typeface="ＭＳ Ｐゴシック" panose="020B0600070205080204" pitchFamily="50" charset="-128"/>
                          <a:ea typeface="+mn-ea"/>
                          <a:cs typeface="Arial"/>
                        </a:rPr>
                        <a:t>の</a:t>
                      </a:r>
                      <a:r>
                        <a:rPr lang="ja-JP" altLang="en-US" sz="1100" kern="1200" dirty="0" smtClean="0">
                          <a:solidFill>
                            <a:srgbClr val="000000"/>
                          </a:solidFill>
                          <a:effectLst/>
                          <a:latin typeface="ＭＳ Ｐゴシック" panose="020B0600070205080204" pitchFamily="50" charset="-128"/>
                          <a:ea typeface="+mn-ea"/>
                          <a:cs typeface="Arial"/>
                        </a:rPr>
                        <a:t>絵画</a:t>
                      </a:r>
                      <a:r>
                        <a:rPr lang="ja-JP" altLang="ja-JP" sz="1100" kern="1200" dirty="0" smtClean="0">
                          <a:solidFill>
                            <a:srgbClr val="000000"/>
                          </a:solidFill>
                          <a:effectLst/>
                          <a:latin typeface="ＭＳ Ｐゴシック" panose="020B0600070205080204" pitchFamily="50" charset="-128"/>
                          <a:ea typeface="+mn-ea"/>
                          <a:cs typeface="Arial"/>
                        </a:rPr>
                        <a:t>に見られる</a:t>
                      </a:r>
                      <a:r>
                        <a:rPr lang="ja-JP" altLang="en-US" sz="1100" kern="1200" dirty="0" smtClean="0">
                          <a:solidFill>
                            <a:srgbClr val="000000"/>
                          </a:solidFill>
                          <a:effectLst/>
                          <a:latin typeface="ＭＳ Ｐゴシック" panose="020B0600070205080204" pitchFamily="50" charset="-128"/>
                          <a:ea typeface="+mn-ea"/>
                          <a:cs typeface="Arial"/>
                        </a:rPr>
                        <a:t>特徴について考えながら、日本画についての</a:t>
                      </a:r>
                      <a:r>
                        <a:rPr lang="ja-JP" altLang="en-US" sz="1100" kern="0" dirty="0" smtClean="0">
                          <a:effectLst/>
                          <a:latin typeface="ＭＳ Ｐゴシック" panose="020B0600070205080204" pitchFamily="50" charset="-128"/>
                          <a:ea typeface="+mn-ea"/>
                          <a:cs typeface="Arial"/>
                        </a:rPr>
                        <a:t>理解を深める。</a:t>
                      </a:r>
                      <a:endParaRPr lang="ja-JP" altLang="ja-JP" sz="1100" kern="100" dirty="0" smtClean="0">
                        <a:effectLst/>
                        <a:latin typeface="ＭＳ Ｐゴシック" panose="020B0600070205080204" pitchFamily="50" charset="-128"/>
                        <a:ea typeface="+mn-ea"/>
                        <a:cs typeface="Times New Roman"/>
                      </a:endParaRPr>
                    </a:p>
                  </a:txBody>
                  <a:tcPr marL="91471" marR="91471" marT="45590" marB="45590"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a:t>
                      </a:r>
                      <a:r>
                        <a:rPr lang="ja-JP" altLang="en-US" sz="1100" kern="1200" dirty="0" smtClean="0">
                          <a:solidFill>
                            <a:srgbClr val="000000"/>
                          </a:solidFill>
                          <a:effectLst/>
                          <a:latin typeface="ＭＳ Ｐゴシック" panose="020B0600070205080204" pitchFamily="50" charset="-128"/>
                          <a:ea typeface="+mn-ea"/>
                          <a:cs typeface="Arial"/>
                        </a:rPr>
                        <a:t>教科書に載っている大和絵や日本画の作品</a:t>
                      </a:r>
                      <a:r>
                        <a:rPr lang="ja-JP" altLang="ja-JP" sz="1100" kern="1200" dirty="0" smtClean="0">
                          <a:solidFill>
                            <a:srgbClr val="000000"/>
                          </a:solidFill>
                          <a:effectLst/>
                          <a:latin typeface="ＭＳ Ｐゴシック" panose="020B0600070205080204" pitchFamily="50" charset="-128"/>
                          <a:ea typeface="+mn-ea"/>
                          <a:cs typeface="Arial"/>
                        </a:rPr>
                        <a:t>を</a:t>
                      </a:r>
                      <a:r>
                        <a:rPr lang="ja-JP" altLang="en-US" sz="1100" kern="1200" dirty="0" smtClean="0">
                          <a:solidFill>
                            <a:srgbClr val="000000"/>
                          </a:solidFill>
                          <a:effectLst/>
                          <a:latin typeface="ＭＳ Ｐゴシック" panose="020B0600070205080204" pitchFamily="50" charset="-128"/>
                          <a:ea typeface="+mn-ea"/>
                          <a:cs typeface="Arial"/>
                        </a:rPr>
                        <a:t>鑑賞して特徴を感じ取り、自分なりの考えをまとめる。</a:t>
                      </a:r>
                      <a:endParaRPr lang="ja-JP" altLang="en-US" sz="1100" kern="1200" dirty="0" smtClean="0">
                        <a:solidFill>
                          <a:srgbClr val="000000"/>
                        </a:solidFill>
                        <a:effectLst/>
                        <a:latin typeface="ＭＳ Ｐゴシック" panose="020B0600070205080204" pitchFamily="50" charset="-128"/>
                        <a:ea typeface="ＭＳ Ｐゴシック" panose="020B0600070205080204" pitchFamily="50" charset="-128"/>
                        <a:cs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sz="1100" kern="0" dirty="0" smtClean="0">
                          <a:effectLst/>
                          <a:latin typeface="ＭＳ Ｐゴシック" panose="020B0600070205080204" pitchFamily="50" charset="-128"/>
                          <a:ea typeface="+mn-ea"/>
                          <a:cs typeface="Arial"/>
                        </a:rPr>
                        <a:t>・他者と意見交換をし、グループごとに意見をまとめる。</a:t>
                      </a:r>
                      <a:endParaRPr lang="en-US" altLang="ja-JP" sz="1100" kern="0" dirty="0" smtClean="0">
                        <a:effectLst/>
                        <a:latin typeface="ＭＳ Ｐゴシック" panose="020B0600070205080204" pitchFamily="50" charset="-128"/>
                        <a:ea typeface="+mn-ea"/>
                        <a:cs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sz="1100" kern="0" dirty="0" smtClean="0">
                          <a:effectLst/>
                          <a:latin typeface="ＭＳ Ｐゴシック" panose="020B0600070205080204" pitchFamily="50" charset="-128"/>
                          <a:ea typeface="+mn-ea"/>
                          <a:cs typeface="Arial"/>
                        </a:rPr>
                        <a:t>・各グループの発表を聞きながら多様な見解を知る。</a:t>
                      </a:r>
                      <a:endParaRPr lang="en-US" altLang="ja-JP" sz="1100" kern="0" dirty="0" smtClean="0">
                        <a:effectLst/>
                        <a:latin typeface="ＭＳ Ｐゴシック" panose="020B0600070205080204" pitchFamily="50" charset="-128"/>
                        <a:ea typeface="+mn-ea"/>
                        <a:cs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0" cap="none" normalizeH="0" baseline="0" dirty="0" smtClean="0">
                          <a:ln>
                            <a:noFill/>
                          </a:ln>
                          <a:solidFill>
                            <a:schemeClr val="tx1"/>
                          </a:solidFill>
                          <a:effectLst/>
                          <a:latin typeface="ＭＳ Ｐゴシック" panose="020B0600070205080204" pitchFamily="50" charset="-128"/>
                          <a:ea typeface="+mn-ea"/>
                          <a:cs typeface="Arial"/>
                        </a:rPr>
                        <a:t>・フェノロサが言った日本画の５つの特徴と比較する。</a:t>
                      </a:r>
                      <a:endParaRPr kumimoji="1" lang="en-US" altLang="ja-JP" sz="1100" b="0" i="0" u="none" strike="noStrike" kern="0" cap="none" normalizeH="0" baseline="0" dirty="0" smtClean="0">
                        <a:ln>
                          <a:noFill/>
                        </a:ln>
                        <a:solidFill>
                          <a:schemeClr val="tx1"/>
                        </a:solidFill>
                        <a:effectLst/>
                        <a:latin typeface="ＭＳ Ｐゴシック" panose="020B0600070205080204" pitchFamily="50" charset="-128"/>
                        <a:ea typeface="+mn-ea"/>
                        <a:cs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0" cap="none" normalizeH="0" baseline="0" dirty="0" smtClean="0">
                          <a:ln>
                            <a:noFill/>
                          </a:ln>
                          <a:solidFill>
                            <a:schemeClr val="tx1"/>
                          </a:solidFill>
                          <a:effectLst/>
                          <a:latin typeface="ＭＳ Ｐゴシック" panose="020B0600070205080204" pitchFamily="50" charset="-128"/>
                          <a:ea typeface="+mn-ea"/>
                          <a:cs typeface="Arial"/>
                        </a:rPr>
                        <a:t>・自分なりの見解をまとめる。</a:t>
                      </a:r>
                      <a:endParaRPr kumimoji="1" lang="en-US" altLang="ja-JP" sz="11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91471" marR="91471" marT="45590" marB="45590"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60964">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Calibri" pitchFamily="34" charset="0"/>
                          <a:ea typeface="ＭＳ Ｐゴシック" charset="-128"/>
                        </a:rPr>
                        <a:t>　　　　　　</a:t>
                      </a:r>
                      <a:r>
                        <a:rPr kumimoji="1" lang="ja-JP" altLang="en-US" sz="1000" b="1" i="0" u="none" strike="noStrike" cap="none" normalizeH="0" baseline="0" dirty="0" smtClean="0">
                          <a:ln>
                            <a:noFill/>
                          </a:ln>
                          <a:solidFill>
                            <a:schemeClr val="tx1"/>
                          </a:solidFill>
                          <a:effectLst/>
                          <a:latin typeface="Calibri" pitchFamily="34" charset="0"/>
                          <a:ea typeface="ＭＳ Ｐゴシック" charset="-128"/>
                        </a:rPr>
                        <a:t>授業づくりの要点</a:t>
                      </a:r>
                    </a:p>
                  </a:txBody>
                  <a:tcPr marL="91471" marR="91471" marT="45590" marB="4559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h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000" b="0" i="0" u="none" strike="noStrike" cap="none" normalizeH="0" baseline="0" dirty="0" smtClean="0">
                        <a:ln>
                          <a:noFill/>
                        </a:ln>
                        <a:solidFill>
                          <a:schemeClr val="tx1"/>
                        </a:solidFill>
                        <a:effectLst/>
                        <a:latin typeface="Calibri" pitchFamily="34" charset="0"/>
                        <a:ea typeface="ＭＳ Ｐゴシック" charset="-128"/>
                      </a:endParaRPr>
                    </a:p>
                  </a:txBody>
                  <a:tcPr marL="91476" marR="91476" marT="45582" marB="45582"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539729">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Calibri" pitchFamily="34" charset="0"/>
                          <a:ea typeface="ＭＳ Ｐゴシック" charset="-128"/>
                        </a:rPr>
                        <a:t>　　</a:t>
                      </a: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Calibri" pitchFamily="34" charset="0"/>
                          <a:ea typeface="ＭＳ Ｐゴシック" charset="-128"/>
                        </a:rPr>
                        <a:t>　　　　　　　　　　　　　　　　　　</a:t>
                      </a: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Calibri" pitchFamily="34" charset="0"/>
                          <a:ea typeface="ＭＳ Ｐゴシック" charset="-128"/>
                        </a:rPr>
                        <a:t>　　　　　　　　　　　　　　　　　　　　　　　　　　　　　　　　　　　　　１０の作品を鑑賞して、自分なりに考察してみよう</a:t>
                      </a: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Calibri" pitchFamily="34" charset="0"/>
                          <a:ea typeface="ＭＳ Ｐゴシック" charset="-128"/>
                        </a:rPr>
                        <a:t>　　　　　　　　　　　　　　　　　</a:t>
                      </a: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Calibri" pitchFamily="34" charset="0"/>
                          <a:ea typeface="ＭＳ Ｐゴシック" charset="-128"/>
                        </a:rPr>
                        <a:t>　　　　　①各自意見をワークシートに書き出す</a:t>
                      </a: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Calibri" pitchFamily="34" charset="0"/>
                          <a:ea typeface="ＭＳ Ｐゴシック" charset="-128"/>
                        </a:rPr>
                        <a:t>　　　　　　　　　　　　　　　　　　　　　　</a:t>
                      </a: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Calibri" pitchFamily="34" charset="0"/>
                          <a:ea typeface="ＭＳ Ｐゴシック" charset="-128"/>
                        </a:rPr>
                        <a:t>　　　　　②グループで司会者、発表者を決める</a:t>
                      </a: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Calibri" pitchFamily="34" charset="0"/>
                          <a:ea typeface="ＭＳ Ｐゴシック" charset="-128"/>
                        </a:rPr>
                        <a:t>　　　　　③話し合って意見をまとめる</a:t>
                      </a: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Calibri" pitchFamily="34" charset="0"/>
                          <a:ea typeface="ＭＳ Ｐゴシック" charset="-128"/>
                        </a:rPr>
                        <a:t>　　　　　④発表する（意見と根拠）</a:t>
                      </a: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Calibri" pitchFamily="34" charset="0"/>
                          <a:ea typeface="ＭＳ Ｐゴシック" charset="-128"/>
                        </a:rPr>
                        <a:t>　　　　　　　　　　　　　　　　　　　　　　　　</a:t>
                      </a: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Calibri" pitchFamily="34" charset="0"/>
                          <a:ea typeface="ＭＳ Ｐゴシック" charset="-128"/>
                        </a:rPr>
                        <a:t>　　　　　⑤グループごとの発表を、教師が整理しながら黒板にまとめる</a:t>
                      </a: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Calibri" pitchFamily="34" charset="0"/>
                          <a:ea typeface="ＭＳ Ｐゴシック" charset="-128"/>
                        </a:rPr>
                        <a:t>　　　　　　　　　　　　（実感的理解）</a:t>
                      </a: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Calibri" pitchFamily="34" charset="0"/>
                          <a:ea typeface="ＭＳ Ｐゴシック" charset="-128"/>
                        </a:rPr>
                        <a:t>　　　　　　　　　　　　　　　　↓</a:t>
                      </a: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Calibri" pitchFamily="34" charset="0"/>
                          <a:ea typeface="ＭＳ Ｐゴシック" charset="-128"/>
                        </a:rPr>
                        <a:t>　　　　　⑥生徒各自がワークシートにまとめる</a:t>
                      </a:r>
                      <a:endParaRPr kumimoji="1" lang="en-US" altLang="ja-JP" sz="1000" b="0" i="0" u="none" strike="noStrike" cap="none" normalizeH="0" baseline="0" dirty="0" smtClean="0">
                        <a:ln>
                          <a:noFill/>
                        </a:ln>
                        <a:solidFill>
                          <a:schemeClr val="tx1"/>
                        </a:solidFill>
                        <a:effectLst/>
                        <a:latin typeface="Calibri" pitchFamily="34" charset="0"/>
                        <a:ea typeface="ＭＳ Ｐゴシック" charset="-128"/>
                      </a:endParaRPr>
                    </a:p>
                  </a:txBody>
                  <a:tcPr marL="91471" marR="91471" marT="45590" marB="4559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000" b="0" i="0" u="none" strike="noStrike" cap="none" normalizeH="0" baseline="0" dirty="0" smtClean="0">
                        <a:ln>
                          <a:noFill/>
                        </a:ln>
                        <a:solidFill>
                          <a:schemeClr val="tx1"/>
                        </a:solidFill>
                        <a:effectLst/>
                        <a:latin typeface="Calibri" pitchFamily="34" charset="0"/>
                        <a:ea typeface="ＭＳ Ｐゴシック" charset="-128"/>
                      </a:endParaRPr>
                    </a:p>
                  </a:txBody>
                  <a:tcPr marL="91476" marR="91476" marT="45582" marB="45582"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37" name="Group 165"/>
          <p:cNvGraphicFramePr>
            <a:graphicFrameLocks noGrp="1"/>
          </p:cNvGraphicFramePr>
          <p:nvPr>
            <p:extLst>
              <p:ext uri="{D42A27DB-BD31-4B8C-83A1-F6EECF244321}">
                <p14:modId xmlns:p14="http://schemas.microsoft.com/office/powerpoint/2010/main" val="3604130821"/>
              </p:ext>
            </p:extLst>
          </p:nvPr>
        </p:nvGraphicFramePr>
        <p:xfrm>
          <a:off x="123032" y="1111251"/>
          <a:ext cx="2800078" cy="3386436"/>
        </p:xfrm>
        <a:graphic>
          <a:graphicData uri="http://schemas.openxmlformats.org/drawingml/2006/table">
            <a:tbl>
              <a:tblPr bandCol="1"/>
              <a:tblGrid>
                <a:gridCol w="120981">
                  <a:extLst>
                    <a:ext uri="{9D8B030D-6E8A-4147-A177-3AD203B41FA5}">
                      <a16:colId xmlns:a16="http://schemas.microsoft.com/office/drawing/2014/main" val="20000"/>
                    </a:ext>
                  </a:extLst>
                </a:gridCol>
                <a:gridCol w="145092">
                  <a:extLst>
                    <a:ext uri="{9D8B030D-6E8A-4147-A177-3AD203B41FA5}">
                      <a16:colId xmlns:a16="http://schemas.microsoft.com/office/drawing/2014/main" val="20001"/>
                    </a:ext>
                  </a:extLst>
                </a:gridCol>
                <a:gridCol w="140618">
                  <a:extLst>
                    <a:ext uri="{9D8B030D-6E8A-4147-A177-3AD203B41FA5}">
                      <a16:colId xmlns:a16="http://schemas.microsoft.com/office/drawing/2014/main" val="3740382228"/>
                    </a:ext>
                  </a:extLst>
                </a:gridCol>
                <a:gridCol w="162868">
                  <a:extLst>
                    <a:ext uri="{9D8B030D-6E8A-4147-A177-3AD203B41FA5}">
                      <a16:colId xmlns:a16="http://schemas.microsoft.com/office/drawing/2014/main" val="3508286439"/>
                    </a:ext>
                  </a:extLst>
                </a:gridCol>
                <a:gridCol w="48059">
                  <a:extLst>
                    <a:ext uri="{9D8B030D-6E8A-4147-A177-3AD203B41FA5}">
                      <a16:colId xmlns:a16="http://schemas.microsoft.com/office/drawing/2014/main" val="2757078843"/>
                    </a:ext>
                  </a:extLst>
                </a:gridCol>
                <a:gridCol w="69419">
                  <a:extLst>
                    <a:ext uri="{9D8B030D-6E8A-4147-A177-3AD203B41FA5}">
                      <a16:colId xmlns:a16="http://schemas.microsoft.com/office/drawing/2014/main" val="2229520088"/>
                    </a:ext>
                  </a:extLst>
                </a:gridCol>
                <a:gridCol w="141507">
                  <a:extLst>
                    <a:ext uri="{9D8B030D-6E8A-4147-A177-3AD203B41FA5}">
                      <a16:colId xmlns:a16="http://schemas.microsoft.com/office/drawing/2014/main" val="932570964"/>
                    </a:ext>
                  </a:extLst>
                </a:gridCol>
                <a:gridCol w="210927">
                  <a:extLst>
                    <a:ext uri="{9D8B030D-6E8A-4147-A177-3AD203B41FA5}">
                      <a16:colId xmlns:a16="http://schemas.microsoft.com/office/drawing/2014/main" val="4199481403"/>
                    </a:ext>
                  </a:extLst>
                </a:gridCol>
                <a:gridCol w="112887">
                  <a:extLst>
                    <a:ext uri="{9D8B030D-6E8A-4147-A177-3AD203B41FA5}">
                      <a16:colId xmlns:a16="http://schemas.microsoft.com/office/drawing/2014/main" val="20004"/>
                    </a:ext>
                  </a:extLst>
                </a:gridCol>
                <a:gridCol w="98039">
                  <a:extLst>
                    <a:ext uri="{9D8B030D-6E8A-4147-A177-3AD203B41FA5}">
                      <a16:colId xmlns:a16="http://schemas.microsoft.com/office/drawing/2014/main" val="745987750"/>
                    </a:ext>
                  </a:extLst>
                </a:gridCol>
                <a:gridCol w="62668">
                  <a:extLst>
                    <a:ext uri="{9D8B030D-6E8A-4147-A177-3AD203B41FA5}">
                      <a16:colId xmlns:a16="http://schemas.microsoft.com/office/drawing/2014/main" val="3905890171"/>
                    </a:ext>
                  </a:extLst>
                </a:gridCol>
                <a:gridCol w="27371">
                  <a:extLst>
                    <a:ext uri="{9D8B030D-6E8A-4147-A177-3AD203B41FA5}">
                      <a16:colId xmlns:a16="http://schemas.microsoft.com/office/drawing/2014/main" val="3780888487"/>
                    </a:ext>
                  </a:extLst>
                </a:gridCol>
                <a:gridCol w="157102">
                  <a:extLst>
                    <a:ext uri="{9D8B030D-6E8A-4147-A177-3AD203B41FA5}">
                      <a16:colId xmlns:a16="http://schemas.microsoft.com/office/drawing/2014/main" val="1566979419"/>
                    </a:ext>
                  </a:extLst>
                </a:gridCol>
                <a:gridCol w="62680">
                  <a:extLst>
                    <a:ext uri="{9D8B030D-6E8A-4147-A177-3AD203B41FA5}">
                      <a16:colId xmlns:a16="http://schemas.microsoft.com/office/drawing/2014/main" val="1286313339"/>
                    </a:ext>
                  </a:extLst>
                </a:gridCol>
                <a:gridCol w="81183">
                  <a:extLst>
                    <a:ext uri="{9D8B030D-6E8A-4147-A177-3AD203B41FA5}">
                      <a16:colId xmlns:a16="http://schemas.microsoft.com/office/drawing/2014/main" val="1427273429"/>
                    </a:ext>
                  </a:extLst>
                </a:gridCol>
                <a:gridCol w="57097">
                  <a:extLst>
                    <a:ext uri="{9D8B030D-6E8A-4147-A177-3AD203B41FA5}">
                      <a16:colId xmlns:a16="http://schemas.microsoft.com/office/drawing/2014/main" val="3877628610"/>
                    </a:ext>
                  </a:extLst>
                </a:gridCol>
                <a:gridCol w="200960">
                  <a:extLst>
                    <a:ext uri="{9D8B030D-6E8A-4147-A177-3AD203B41FA5}">
                      <a16:colId xmlns:a16="http://schemas.microsoft.com/office/drawing/2014/main" val="2776269064"/>
                    </a:ext>
                  </a:extLst>
                </a:gridCol>
                <a:gridCol w="25400">
                  <a:extLst>
                    <a:ext uri="{9D8B030D-6E8A-4147-A177-3AD203B41FA5}">
                      <a16:colId xmlns:a16="http://schemas.microsoft.com/office/drawing/2014/main" val="2775661204"/>
                    </a:ext>
                  </a:extLst>
                </a:gridCol>
                <a:gridCol w="25400">
                  <a:extLst>
                    <a:ext uri="{9D8B030D-6E8A-4147-A177-3AD203B41FA5}">
                      <a16:colId xmlns:a16="http://schemas.microsoft.com/office/drawing/2014/main" val="1664011738"/>
                    </a:ext>
                  </a:extLst>
                </a:gridCol>
                <a:gridCol w="40579">
                  <a:extLst>
                    <a:ext uri="{9D8B030D-6E8A-4147-A177-3AD203B41FA5}">
                      <a16:colId xmlns:a16="http://schemas.microsoft.com/office/drawing/2014/main" val="20008"/>
                    </a:ext>
                  </a:extLst>
                </a:gridCol>
                <a:gridCol w="65735">
                  <a:extLst>
                    <a:ext uri="{9D8B030D-6E8A-4147-A177-3AD203B41FA5}">
                      <a16:colId xmlns:a16="http://schemas.microsoft.com/office/drawing/2014/main" val="3192318780"/>
                    </a:ext>
                  </a:extLst>
                </a:gridCol>
                <a:gridCol w="54624">
                  <a:extLst>
                    <a:ext uri="{9D8B030D-6E8A-4147-A177-3AD203B41FA5}">
                      <a16:colId xmlns:a16="http://schemas.microsoft.com/office/drawing/2014/main" val="525994830"/>
                    </a:ext>
                  </a:extLst>
                </a:gridCol>
                <a:gridCol w="122335">
                  <a:extLst>
                    <a:ext uri="{9D8B030D-6E8A-4147-A177-3AD203B41FA5}">
                      <a16:colId xmlns:a16="http://schemas.microsoft.com/office/drawing/2014/main" val="1651183171"/>
                    </a:ext>
                  </a:extLst>
                </a:gridCol>
                <a:gridCol w="63403">
                  <a:extLst>
                    <a:ext uri="{9D8B030D-6E8A-4147-A177-3AD203B41FA5}">
                      <a16:colId xmlns:a16="http://schemas.microsoft.com/office/drawing/2014/main" val="1939580681"/>
                    </a:ext>
                  </a:extLst>
                </a:gridCol>
                <a:gridCol w="70217">
                  <a:extLst>
                    <a:ext uri="{9D8B030D-6E8A-4147-A177-3AD203B41FA5}">
                      <a16:colId xmlns:a16="http://schemas.microsoft.com/office/drawing/2014/main" val="20010"/>
                    </a:ext>
                  </a:extLst>
                </a:gridCol>
                <a:gridCol w="149654">
                  <a:extLst>
                    <a:ext uri="{9D8B030D-6E8A-4147-A177-3AD203B41FA5}">
                      <a16:colId xmlns:a16="http://schemas.microsoft.com/office/drawing/2014/main" val="3601466051"/>
                    </a:ext>
                  </a:extLst>
                </a:gridCol>
                <a:gridCol w="283273">
                  <a:extLst>
                    <a:ext uri="{9D8B030D-6E8A-4147-A177-3AD203B41FA5}">
                      <a16:colId xmlns:a16="http://schemas.microsoft.com/office/drawing/2014/main" val="980286720"/>
                    </a:ext>
                  </a:extLst>
                </a:gridCol>
              </a:tblGrid>
              <a:tr h="252397">
                <a:tc gridSpan="27">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100" b="1" i="0" u="none" strike="noStrike" cap="none" normalizeH="0" baseline="0" dirty="0" smtClean="0">
                          <a:ln>
                            <a:noFill/>
                          </a:ln>
                          <a:solidFill>
                            <a:srgbClr val="000000"/>
                          </a:solidFill>
                          <a:effectLst/>
                          <a:latin typeface="ＭＳ Ｐゴシック" charset="-128"/>
                          <a:ea typeface="ＭＳ Ｐゴシック" charset="-128"/>
                        </a:rPr>
                        <a:t>高校美術</a:t>
                      </a:r>
                      <a:r>
                        <a:rPr kumimoji="0" lang="en-US" altLang="ja-JP" sz="1100" b="1" i="0" u="none" strike="noStrike" cap="none" normalizeH="0" baseline="0" dirty="0" smtClean="0">
                          <a:ln>
                            <a:noFill/>
                          </a:ln>
                          <a:solidFill>
                            <a:srgbClr val="000000"/>
                          </a:solidFill>
                          <a:effectLst/>
                          <a:latin typeface="ＭＳ Ｐゴシック" charset="-128"/>
                          <a:ea typeface="ＭＳ Ｐゴシック" charset="-128"/>
                        </a:rPr>
                        <a:t>Ⅰ</a:t>
                      </a:r>
                      <a:r>
                        <a:rPr kumimoji="0" lang="ja-JP" altLang="en-US" sz="1100" b="1" i="0" u="none" strike="noStrike" cap="none" normalizeH="0" baseline="0" dirty="0" smtClean="0">
                          <a:ln>
                            <a:noFill/>
                          </a:ln>
                          <a:solidFill>
                            <a:srgbClr val="000000"/>
                          </a:solidFill>
                          <a:effectLst/>
                          <a:latin typeface="ＭＳ Ｐゴシック" charset="-128"/>
                          <a:ea typeface="ＭＳ Ｐゴシック" charset="-128"/>
                        </a:rPr>
                        <a:t>の指導項目</a:t>
                      </a:r>
                      <a:endParaRPr kumimoji="0" lang="ja-JP" altLang="en-US" sz="1000" b="1" i="0" u="none" strike="noStrike" cap="none" normalizeH="0" baseline="0" dirty="0" smtClean="0">
                        <a:ln>
                          <a:noFill/>
                        </a:ln>
                        <a:solidFill>
                          <a:srgbClr val="000000"/>
                        </a:solidFill>
                        <a:effectLst/>
                        <a:latin typeface="ＭＳ Ｐゴシック" charset="-128"/>
                        <a:ea typeface="ＭＳ Ｐゴシック" charset="-128"/>
                      </a:endParaRPr>
                    </a:p>
                  </a:txBody>
                  <a:tcPr marL="91471" marR="91471"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30439">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 altLang="en-US" sz="800" b="0" i="0" u="none" strike="noStrike" cap="none" normalizeH="0" baseline="0" dirty="0" smtClean="0">
                          <a:ln>
                            <a:noFill/>
                          </a:ln>
                          <a:solidFill>
                            <a:schemeClr val="tx1"/>
                          </a:solidFill>
                          <a:effectLst/>
                          <a:latin typeface="Calibri" pitchFamily="34" charset="0"/>
                          <a:ea typeface="ＭＳ Ｐゴシック" charset="-128"/>
                        </a:rPr>
                        <a:t>知識</a:t>
                      </a:r>
                      <a:endParaRPr kumimoji="1" lang="en-US" altLang="ja" sz="800" b="0" i="0" u="none" strike="noStrike" cap="none" normalizeH="0" baseline="0" dirty="0" smtClean="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600" b="0" i="0" u="none" strike="noStrike" cap="none" normalizeH="0" baseline="0" dirty="0" smtClean="0">
                          <a:ln>
                            <a:noFill/>
                          </a:ln>
                          <a:solidFill>
                            <a:schemeClr val="tx1"/>
                          </a:solidFill>
                          <a:effectLst/>
                          <a:latin typeface="Calibri" pitchFamily="34" charset="0"/>
                          <a:ea typeface="ＭＳ Ｐゴシック" charset="-128"/>
                        </a:rPr>
                        <a:t>〔</a:t>
                      </a:r>
                      <a:r>
                        <a:rPr kumimoji="1" lang="ja-JP" altLang="en-US" sz="600" b="0" i="0" u="none" strike="noStrike" cap="none" normalizeH="0" baseline="0" dirty="0" smtClean="0">
                          <a:ln>
                            <a:noFill/>
                          </a:ln>
                          <a:solidFill>
                            <a:schemeClr val="tx1"/>
                          </a:solidFill>
                          <a:effectLst/>
                          <a:latin typeface="Calibri" pitchFamily="34" charset="0"/>
                          <a:ea typeface="ＭＳ Ｐゴシック" charset="-128"/>
                        </a:rPr>
                        <a:t>共通事項</a:t>
                      </a:r>
                      <a:r>
                        <a:rPr kumimoji="1" lang="en-US" altLang="ja-JP" sz="600" b="0" i="0" u="none" strike="noStrike" cap="none" normalizeH="0" baseline="0" dirty="0" smtClean="0">
                          <a:ln>
                            <a:noFill/>
                          </a:ln>
                          <a:solidFill>
                            <a:schemeClr val="tx1"/>
                          </a:solidFill>
                          <a:effectLst/>
                          <a:latin typeface="Calibri" pitchFamily="34" charset="0"/>
                          <a:ea typeface="ＭＳ Ｐゴシック" charset="-128"/>
                        </a:rPr>
                        <a:t>〕</a:t>
                      </a:r>
                      <a:endParaRPr kumimoji="1" lang="en-US" altLang="ja" sz="600" b="0" i="0" u="none" strike="noStrike" cap="none" normalizeH="0" baseline="0" dirty="0">
                        <a:ln>
                          <a:noFill/>
                        </a:ln>
                        <a:solidFill>
                          <a:schemeClr val="tx1"/>
                        </a:solidFill>
                        <a:effectLst/>
                        <a:latin typeface="Calibri" pitchFamily="34" charset="0"/>
                        <a:ea typeface="ＭＳ Ｐゴシック" charset="-128"/>
                      </a:endParaRPr>
                    </a:p>
                  </a:txBody>
                  <a:tcPr marL="0" marR="0" marT="7200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800" b="0" i="0" u="none" strike="noStrike" kern="1200"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n-cs"/>
                      </a:endParaRPr>
                    </a:p>
                  </a:txBody>
                  <a:tcPr marL="0" marR="0" marT="7199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5">
                  <a:txBody>
                    <a:bodyPr/>
                    <a:lstStyle/>
                    <a:p>
                      <a:pPr marL="0" marR="0" lvl="0" indent="0" algn="ctr" defTabSz="914400" rtl="0" eaLnBrk="0" fontAlgn="base" latinLnBrk="0" hangingPunct="0">
                        <a:lnSpc>
                          <a:spcPts val="8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mn-cs"/>
                        </a:rPr>
                        <a:t>造形の要素の働き</a:t>
                      </a: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5">
                  <a:txBody>
                    <a:bodyPr/>
                    <a:lstStyle/>
                    <a:p>
                      <a:pPr marL="0" marR="0" lvl="0" indent="0" algn="ctr" defTabSz="914400" rtl="0" eaLnBrk="0" fontAlgn="base" latinLnBrk="0" hangingPunct="0">
                        <a:lnSpc>
                          <a:spcPts val="800"/>
                        </a:lnSpc>
                        <a:spcBef>
                          <a:spcPct val="0"/>
                        </a:spcBef>
                        <a:spcAft>
                          <a:spcPct val="0"/>
                        </a:spcAft>
                        <a:buClrTx/>
                        <a:buSzTx/>
                        <a:buFontTx/>
                        <a:buNone/>
                        <a:tabLst/>
                        <a:defRPr/>
                      </a:pPr>
                      <a:r>
                        <a:rPr kumimoji="1" lang="ja-JP" altLang="en-US" sz="8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全体の</a:t>
                      </a:r>
                      <a:endParaRPr kumimoji="1" lang="en-US" altLang="ja-JP" sz="8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endParaRPr>
                    </a:p>
                    <a:p>
                      <a:pPr marL="0" marR="0" lvl="0" indent="0" algn="ctr" defTabSz="914400" rtl="0" eaLnBrk="0" fontAlgn="base" latinLnBrk="0" hangingPunct="0">
                        <a:lnSpc>
                          <a:spcPts val="800"/>
                        </a:lnSpc>
                        <a:spcBef>
                          <a:spcPct val="0"/>
                        </a:spcBef>
                        <a:spcAft>
                          <a:spcPct val="0"/>
                        </a:spcAft>
                        <a:buClrTx/>
                        <a:buSzTx/>
                        <a:buFontTx/>
                        <a:buNone/>
                        <a:tabLst/>
                        <a:defRPr/>
                      </a:pPr>
                      <a:r>
                        <a:rPr kumimoji="1" lang="ja-JP" altLang="en-US" sz="8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イメージ</a:t>
                      </a:r>
                      <a:endParaRPr kumimoji="1" lang="en-US" altLang="ja-JP" sz="8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8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5">
                  <a:txBody>
                    <a:bodyPr/>
                    <a:lstStyle/>
                    <a:p>
                      <a:pPr marL="0" marR="0" lvl="0" indent="0" algn="ctr" defTabSz="914400" rtl="0" eaLnBrk="0" fontAlgn="base" latinLnBrk="0" hangingPunct="0">
                        <a:lnSpc>
                          <a:spcPts val="800"/>
                        </a:lnSpc>
                        <a:spcBef>
                          <a:spcPct val="0"/>
                        </a:spcBef>
                        <a:spcAft>
                          <a:spcPct val="0"/>
                        </a:spcAft>
                        <a:buClrTx/>
                        <a:buSzTx/>
                        <a:buFontTx/>
                        <a:buNone/>
                        <a:tabLst/>
                        <a:defRPr/>
                      </a:pPr>
                      <a:r>
                        <a:rPr kumimoji="1" lang="ja-JP" altLang="en-US" sz="8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作風</a:t>
                      </a:r>
                      <a:endParaRPr kumimoji="1" lang="en-US" altLang="ja-JP" sz="8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endParaRPr>
                    </a:p>
                    <a:p>
                      <a:pPr marL="0" marR="0" lvl="0" indent="0" algn="ctr" defTabSz="914400" rtl="0" eaLnBrk="0" fontAlgn="base" latinLnBrk="0" hangingPunct="0">
                        <a:lnSpc>
                          <a:spcPts val="800"/>
                        </a:lnSpc>
                        <a:spcBef>
                          <a:spcPct val="0"/>
                        </a:spcBef>
                        <a:spcAft>
                          <a:spcPct val="0"/>
                        </a:spcAft>
                        <a:buClrTx/>
                        <a:buSzTx/>
                        <a:buFontTx/>
                        <a:buNone/>
                        <a:tabLst/>
                        <a:defRPr/>
                      </a:pPr>
                      <a:endParaRPr kumimoji="1" lang="en-US" altLang="ja-JP" sz="8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7">
                  <a:txBody>
                    <a:bodyPr/>
                    <a:lstStyle/>
                    <a:p>
                      <a:pPr marL="0" marR="0" lvl="0" indent="0" algn="ctr" defTabSz="914400" rtl="0" eaLnBrk="0" fontAlgn="base" latinLnBrk="0" hangingPunct="0">
                        <a:lnSpc>
                          <a:spcPts val="800"/>
                        </a:lnSpc>
                        <a:spcBef>
                          <a:spcPct val="0"/>
                        </a:spcBef>
                        <a:spcAft>
                          <a:spcPct val="0"/>
                        </a:spcAft>
                        <a:buClrTx/>
                        <a:buSzTx/>
                        <a:buFontTx/>
                        <a:buNone/>
                        <a:tabLst/>
                        <a:defRPr/>
                      </a:pPr>
                      <a:r>
                        <a:rPr kumimoji="1" lang="ja-JP" altLang="en-US" sz="8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様式</a:t>
                      </a:r>
                      <a:endParaRPr kumimoji="1" lang="en-US" altLang="ja-JP" sz="8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endParaRPr>
                    </a:p>
                    <a:p>
                      <a:pPr marL="0" marR="0" lvl="0" indent="0" algn="ctr" defTabSz="914400" rtl="0" eaLnBrk="0" fontAlgn="base" latinLnBrk="0" hangingPunct="0">
                        <a:lnSpc>
                          <a:spcPts val="800"/>
                        </a:lnSpc>
                        <a:spcBef>
                          <a:spcPct val="0"/>
                        </a:spcBef>
                        <a:spcAft>
                          <a:spcPct val="0"/>
                        </a:spcAft>
                        <a:buClrTx/>
                        <a:buSzTx/>
                        <a:buFontTx/>
                        <a:buNone/>
                        <a:tabLst/>
                        <a:defRPr/>
                      </a:pPr>
                      <a:endParaRPr kumimoji="1" lang="en-US" altLang="ja-JP" sz="8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800" b="0" i="0" u="none" strike="noStrike" cap="none" normalizeH="0" baseline="0" dirty="0" smtClean="0">
                        <a:ln>
                          <a:noFill/>
                        </a:ln>
                        <a:solidFill>
                          <a:srgbClr val="FF0000"/>
                        </a:solidFill>
                        <a:effectLst/>
                        <a:latin typeface="ＭＳ Ｐゴシック" panose="020B0600070205080204" pitchFamily="50" charset="-128"/>
                        <a:ea typeface="ＭＳ Ｐゴシック" panose="020B0600070205080204" pitchFamily="50" charset="-128"/>
                      </a:endParaRPr>
                    </a:p>
                  </a:txBody>
                  <a:tcPr marL="0" marR="0" marT="7199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その他</a:t>
                      </a:r>
                      <a:endParaRPr kumimoji="1" lang="en-US" altLang="ja-JP" sz="800" b="0" i="0" u="none" strike="noStrike" cap="none" normalizeH="0" baseline="0" dirty="0" smtClean="0">
                        <a:ln>
                          <a:noFill/>
                        </a:ln>
                        <a:solidFill>
                          <a:schemeClr val="tx1"/>
                        </a:solidFill>
                        <a:effectLst/>
                        <a:latin typeface="ＭＳ Ｐゴシック" panose="020B0600070205080204" pitchFamily="50" charset="-128"/>
                        <a:ea typeface="+mn-ea"/>
                      </a:endParaRPr>
                    </a:p>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　　　　）</a:t>
                      </a:r>
                      <a:endParaRPr kumimoji="1" lang="ja-JP" altLang="en-US" sz="800" dirty="0" smtClean="0"/>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0001"/>
                  </a:ext>
                </a:extLst>
              </a:tr>
              <a:tr h="144016">
                <a:tc rowSpan="2"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800" b="0" i="0" u="none" strike="noStrike" kern="1200" cap="none" normalizeH="0" baseline="0" dirty="0" smtClean="0">
                          <a:ln>
                            <a:noFill/>
                          </a:ln>
                          <a:solidFill>
                            <a:schemeClr val="tx1"/>
                          </a:solidFill>
                          <a:effectLst/>
                          <a:latin typeface="Calibri" pitchFamily="34" charset="0"/>
                          <a:ea typeface="ＭＳ Ｐゴシック" charset="-128"/>
                          <a:cs typeface="+mn-cs"/>
                        </a:rPr>
                        <a:t>技　能</a:t>
                      </a:r>
                    </a:p>
                  </a:txBody>
                  <a:tcPr marL="0" marR="0" marT="7200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rowSpan="2" h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mn-ea"/>
                        <a:cs typeface="+mn-cs"/>
                      </a:endParaRPr>
                    </a:p>
                  </a:txBody>
                  <a:tcPr marL="0" marR="0" marT="72055" marB="0" anchor="ctr" horzOverflow="overflow">
                    <a:lnL w="12700" cap="flat" cmpd="sng" algn="ctr">
                      <a:solidFill>
                        <a:scrgbClr r="0" g="0" b="0"/>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kumimoji="1" lang="ja-JP" altLang="en-US"/>
                    </a:p>
                  </a:txBody>
                  <a:tcPr/>
                </a:tc>
                <a:tc gridSpan="7">
                  <a:txBody>
                    <a:bodyPr/>
                    <a:lstStyle/>
                    <a:p>
                      <a:pPr marL="0" marR="0" lvl="0" indent="0" algn="ctr" defTabSz="914400" rtl="0" eaLnBrk="0" fontAlgn="base" latinLnBrk="0" hangingPunct="0">
                        <a:lnSpc>
                          <a:spcPts val="500"/>
                        </a:lnSpc>
                        <a:spcBef>
                          <a:spcPct val="0"/>
                        </a:spcBef>
                        <a:spcAft>
                          <a:spcPct val="0"/>
                        </a:spcAft>
                        <a:buClrTx/>
                        <a:buSzTx/>
                        <a:buFontTx/>
                        <a:buNone/>
                        <a:tabLst/>
                        <a:defRPr/>
                      </a:pPr>
                      <a:r>
                        <a:rPr kumimoji="1" lang="ja-JP" altLang="en-US" sz="800" b="0" i="0" u="none" strike="noStrike" kern="1200" cap="none" normalizeH="0" baseline="0" smtClean="0">
                          <a:ln>
                            <a:noFill/>
                          </a:ln>
                          <a:solidFill>
                            <a:schemeClr val="tx1"/>
                          </a:solidFill>
                          <a:effectLst/>
                          <a:latin typeface="ＭＳ Ｐゴシック" panose="020B0600070205080204" pitchFamily="50" charset="-128"/>
                          <a:ea typeface="+mn-ea"/>
                          <a:cs typeface="+mn-cs"/>
                        </a:rPr>
                        <a:t>（ア）特性を生かす</a:t>
                      </a:r>
                      <a:endPar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mn-cs"/>
                      </a:endParaRPr>
                    </a:p>
                  </a:txBody>
                  <a:tcPr marL="0" marR="0" marT="7206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ctr" defTabSz="914400" rtl="0" eaLnBrk="1" fontAlgn="auto" latinLnBrk="0" hangingPunct="1">
                        <a:lnSpc>
                          <a:spcPts val="500"/>
                        </a:lnSpc>
                        <a:spcBef>
                          <a:spcPts val="0"/>
                        </a:spcBef>
                        <a:spcAft>
                          <a:spcPts val="0"/>
                        </a:spcAft>
                        <a:buClrTx/>
                        <a:buSzTx/>
                        <a:buFontTx/>
                        <a:buNone/>
                        <a:tabLst/>
                        <a:defRPr/>
                      </a:pPr>
                      <a:endPar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0" marT="7206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17">
                  <a:txBody>
                    <a:bodyPr/>
                    <a:lstStyle/>
                    <a:p>
                      <a:pPr marL="0" marR="0" lvl="0" indent="0" algn="ctr" defTabSz="914400" rtl="0" eaLnBrk="1" fontAlgn="auto" latinLnBrk="0" hangingPunct="1">
                        <a:lnSpc>
                          <a:spcPts val="5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（イ）表す</a:t>
                      </a:r>
                    </a:p>
                  </a:txBody>
                  <a:tcPr marL="0" marR="0" marT="7206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361410">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mn-cs"/>
                        </a:rPr>
                        <a:t>材料</a:t>
                      </a:r>
                    </a:p>
                  </a:txBody>
                  <a:tcPr marL="0" marR="0" marT="7206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gridSpan="4">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mn-cs"/>
                        </a:rPr>
                        <a:t>用具</a:t>
                      </a:r>
                      <a:endParaRPr kumimoji="1" lang="en-US" altLang="ja-JP" sz="800" b="0" i="0" u="none" strike="noStrike" kern="1200" cap="none" normalizeH="0" baseline="0" dirty="0" smtClean="0">
                        <a:ln>
                          <a:noFill/>
                        </a:ln>
                        <a:solidFill>
                          <a:schemeClr val="tx1"/>
                        </a:solidFill>
                        <a:effectLst/>
                        <a:latin typeface="ＭＳ Ｐゴシック" panose="020B0600070205080204" pitchFamily="50" charset="-128"/>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mn-cs"/>
                        </a:rPr>
                        <a:t>（</a:t>
                      </a: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機器等の</a:t>
                      </a:r>
                      <a:endParaRPr kumimoji="1" lang="en-US" altLang="ja-JP" sz="800" b="0" i="0" u="none" strike="noStrike" cap="none" normalizeH="0" baseline="0" dirty="0" smtClean="0">
                        <a:ln>
                          <a:noFill/>
                        </a:ln>
                        <a:solidFill>
                          <a:schemeClr val="tx1"/>
                        </a:solidFill>
                        <a:effectLst/>
                        <a:latin typeface="ＭＳ Ｐゴシック" panose="020B0600070205080204" pitchFamily="50" charset="-128"/>
                        <a:ea typeface="+mn-ea"/>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用具）</a:t>
                      </a:r>
                      <a:endPar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mn-cs"/>
                      </a:endParaRPr>
                    </a:p>
                  </a:txBody>
                  <a:tcPr marL="0" marR="0" marT="7206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0" marT="7206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主題を</a:t>
                      </a:r>
                      <a:endParaRPr kumimoji="1" lang="en-US" altLang="ja-JP" sz="800" b="0" i="0" u="none" strike="noStrike" cap="none" normalizeH="0" baseline="0" dirty="0" smtClean="0">
                        <a:ln>
                          <a:noFill/>
                        </a:ln>
                        <a:solidFill>
                          <a:schemeClr val="tx1"/>
                        </a:solidFill>
                        <a:effectLst/>
                        <a:latin typeface="ＭＳ Ｐゴシック" panose="020B0600070205080204" pitchFamily="50" charset="-128"/>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追求して</a:t>
                      </a:r>
                    </a:p>
                  </a:txBody>
                  <a:tcPr marL="0" marR="0" marT="7206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1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目的や計画を基に</a:t>
                      </a:r>
                      <a:endPar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表現の意図を効果的に</a:t>
                      </a: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664413588"/>
                  </a:ext>
                </a:extLst>
              </a:tr>
              <a:tr h="0">
                <a:tc rowSpan="9">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Calibri" pitchFamily="34" charset="0"/>
                          <a:ea typeface="ＭＳ Ｐゴシック" charset="-128"/>
                          <a:cs typeface="+mn-cs"/>
                        </a:rPr>
                        <a:t>思考力・判断力・表現力</a:t>
                      </a:r>
                      <a:endParaRPr kumimoji="1" lang="ja-JP" altLang="en-US" sz="800" b="0" i="0" u="none" strike="noStrike" kern="1200" cap="none" normalizeH="0" baseline="0" dirty="0">
                        <a:ln>
                          <a:noFill/>
                        </a:ln>
                        <a:solidFill>
                          <a:schemeClr val="tx1"/>
                        </a:solidFill>
                        <a:effectLst/>
                        <a:latin typeface="Calibri" pitchFamily="34" charset="0"/>
                        <a:ea typeface="ＭＳ Ｐゴシック" charset="-128"/>
                        <a:cs typeface="+mn-cs"/>
                      </a:endParaRPr>
                    </a:p>
                  </a:txBody>
                  <a:tcPr marL="0" marR="0" marT="7200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rowSpan="6">
                  <a:txBody>
                    <a:bodyPr/>
                    <a:lstStyle/>
                    <a:p>
                      <a:pPr marL="0" marR="0" lvl="0" indent="0" algn="ctr" defTabSz="914400" rtl="0" eaLnBrk="0" fontAlgn="base" latinLnBrk="0" hangingPunct="1">
                        <a:lnSpc>
                          <a:spcPct val="100000"/>
                        </a:lnSpc>
                        <a:spcBef>
                          <a:spcPct val="0"/>
                        </a:spcBef>
                        <a:spcAft>
                          <a:spcPct val="0"/>
                        </a:spcAft>
                        <a:buClrTx/>
                        <a:buSzPct val="100000"/>
                        <a:buFontTx/>
                        <a:buNone/>
                        <a:tabLst/>
                      </a:pPr>
                      <a:endParaRPr kumimoji="1" lang="en-US" altLang="ja-JP" sz="8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ctr" defTabSz="914400" rtl="0" eaLnBrk="0" fontAlgn="base" latinLnBrk="0" hangingPunct="1">
                        <a:lnSpc>
                          <a:spcPct val="100000"/>
                        </a:lnSpc>
                        <a:spcBef>
                          <a:spcPct val="0"/>
                        </a:spcBef>
                        <a:spcAft>
                          <a:spcPct val="0"/>
                        </a:spcAft>
                        <a:buClrTx/>
                        <a:buSzPct val="100000"/>
                        <a:buFontTx/>
                        <a:buNone/>
                        <a:tabLst/>
                      </a:pPr>
                      <a:endParaRPr kumimoji="1" lang="en-US" altLang="ja-JP" sz="8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ctr" defTabSz="914400" rtl="0" eaLnBrk="0" fontAlgn="base" latinLnBrk="0" hangingPunct="1">
                        <a:lnSpc>
                          <a:spcPct val="100000"/>
                        </a:lnSpc>
                        <a:spcBef>
                          <a:spcPct val="0"/>
                        </a:spcBef>
                        <a:spcAft>
                          <a:spcPct val="0"/>
                        </a:spcAft>
                        <a:buClrTx/>
                        <a:buSzPct val="100000"/>
                        <a:buFontTx/>
                        <a:buNone/>
                        <a:tabLst/>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表現</a:t>
                      </a:r>
                      <a:endParaRPr kumimoji="1" lang="ja-JP" altLang="en-US" sz="800" dirty="0" smtClean="0">
                        <a:solidFill>
                          <a:schemeClr val="tx1"/>
                        </a:solidFill>
                        <a:latin typeface="ＭＳ Ｐゴシック" panose="020B0600070205080204" pitchFamily="50" charset="-128"/>
                        <a:ea typeface="ＭＳ Ｐゴシック" panose="020B0600070205080204" pitchFamily="50" charset="-128"/>
                      </a:endParaRP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2"/>
                    </a:solidFill>
                  </a:tcPr>
                </a:tc>
                <a:tc rowSpan="2">
                  <a:txBody>
                    <a:bodyPr/>
                    <a:lstStyle/>
                    <a:p>
                      <a:pPr algn="ctr"/>
                      <a:r>
                        <a:rPr lang="ja-JP" altLang="en-US" sz="800" dirty="0" smtClean="0"/>
                        <a:t>主題</a:t>
                      </a:r>
                      <a:endParaRPr lang="en-US" altLang="ja-JP" sz="800" dirty="0" smtClean="0"/>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2"/>
                    </a:solidFill>
                  </a:tcPr>
                </a:tc>
                <a:tc gridSpan="5">
                  <a:txBody>
                    <a:bodyPr/>
                    <a:lstStyle/>
                    <a:p>
                      <a:pPr marL="0" marR="0" lvl="0" indent="0" algn="ctr" defTabSz="914400" rtl="0" eaLnBrk="1" fontAlgn="auto" latinLnBrk="0" hangingPunct="1">
                        <a:lnSpc>
                          <a:spcPts val="5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見つめる</a:t>
                      </a:r>
                      <a:endParaRPr kumimoji="1" lang="ja-JP" altLang="en-US" sz="800" dirty="0"/>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gridSpan="5">
                  <a:txBody>
                    <a:bodyPr/>
                    <a:lstStyle/>
                    <a:p>
                      <a:pPr marL="0" marR="0" lvl="0" indent="0" algn="ctr" defTabSz="914400" rtl="0" eaLnBrk="0" fontAlgn="base" latinLnBrk="0" hangingPunct="1">
                        <a:lnSpc>
                          <a:spcPts val="800"/>
                        </a:lnSpc>
                        <a:spcBef>
                          <a:spcPct val="0"/>
                        </a:spcBef>
                        <a:spcAft>
                          <a:spcPct val="0"/>
                        </a:spcAft>
                        <a:buClrTx/>
                        <a:buSzPct val="100000"/>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夢や</a:t>
                      </a:r>
                      <a:endParaRPr kumimoji="1" lang="en-US" altLang="ja-JP" sz="800" b="0" i="0" u="none" strike="noStrike" cap="none" normalizeH="0" baseline="0" dirty="0" smtClean="0">
                        <a:ln>
                          <a:noFill/>
                        </a:ln>
                        <a:solidFill>
                          <a:schemeClr val="tx1"/>
                        </a:solidFill>
                        <a:effectLst/>
                        <a:latin typeface="ＭＳ Ｐゴシック" panose="020B0600070205080204" pitchFamily="50" charset="-128"/>
                        <a:ea typeface="+mn-ea"/>
                      </a:endParaRPr>
                    </a:p>
                    <a:p>
                      <a:pPr marL="0" marR="0" lvl="0" indent="0" algn="ctr" defTabSz="914400" rtl="0" eaLnBrk="0" fontAlgn="base" latinLnBrk="0" hangingPunct="1">
                        <a:lnSpc>
                          <a:spcPts val="800"/>
                        </a:lnSpc>
                        <a:spcBef>
                          <a:spcPct val="0"/>
                        </a:spcBef>
                        <a:spcAft>
                          <a:spcPct val="0"/>
                        </a:spcAft>
                        <a:buClrTx/>
                        <a:buSzPct val="100000"/>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想像などから</a:t>
                      </a:r>
                      <a:endPar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endParaRP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gridSpan="11">
                  <a:txBody>
                    <a:bodyPr/>
                    <a:lstStyle/>
                    <a:p>
                      <a:pPr marL="0" marR="0" lvl="0" indent="0" algn="ctr" defTabSz="914400" rtl="0" eaLnBrk="1" fontAlgn="auto" latinLnBrk="0" hangingPunct="1">
                        <a:lnSpc>
                          <a:spcPts val="500"/>
                        </a:lnSpc>
                        <a:spcBef>
                          <a:spcPts val="0"/>
                        </a:spcBef>
                        <a:spcAft>
                          <a:spcPts val="0"/>
                        </a:spcAft>
                        <a:buClrTx/>
                        <a:buSzTx/>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mn-cs"/>
                        </a:rPr>
                        <a:t>考える</a:t>
                      </a: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ctr" defTabSz="914400" rtl="0" eaLnBrk="0" fontAlgn="base" latinLnBrk="0" hangingPunct="1">
                        <a:lnSpc>
                          <a:spcPct val="100000"/>
                        </a:lnSpc>
                        <a:spcBef>
                          <a:spcPct val="0"/>
                        </a:spcBef>
                        <a:spcAft>
                          <a:spcPct val="0"/>
                        </a:spcAft>
                        <a:buClrTx/>
                        <a:buSzPct val="100000"/>
                        <a:buFontTx/>
                        <a:buNone/>
                        <a:tabLst/>
                        <a:defRPr/>
                      </a:pPr>
                      <a:endPar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endParaRP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800" dirty="0" smtClean="0">
                        <a:solidFill>
                          <a:schemeClr val="tx1"/>
                        </a:solidFill>
                        <a:latin typeface="ＭＳ Ｐゴシック" panose="020B0600070205080204" pitchFamily="50" charset="-128"/>
                        <a:ea typeface="+mn-ea"/>
                      </a:endParaRPr>
                    </a:p>
                  </a:txBody>
                  <a:tcPr marL="0" marR="0" marT="71995"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gridSpan="3">
                  <a:txBody>
                    <a:bodyPr/>
                    <a:lstStyle/>
                    <a:p>
                      <a:pPr marL="0" marR="0" lvl="0" indent="0" algn="ctr" defTabSz="914400" rtl="0" eaLnBrk="0" fontAlgn="base" latinLnBrk="0" hangingPunct="0">
                        <a:lnSpc>
                          <a:spcPts val="800"/>
                        </a:lnSpc>
                        <a:spcBef>
                          <a:spcPct val="0"/>
                        </a:spcBef>
                        <a:spcAft>
                          <a:spcPct val="0"/>
                        </a:spcAft>
                        <a:buClrTx/>
                        <a:buSzTx/>
                        <a:buFontTx/>
                        <a:buNone/>
                        <a:tabLst/>
                        <a:defRPr/>
                      </a:pPr>
                      <a:r>
                        <a:rPr kumimoji="1" lang="ja-JP" altLang="en-US" sz="800" dirty="0" smtClean="0">
                          <a:solidFill>
                            <a:schemeClr val="tx1"/>
                          </a:solidFill>
                          <a:latin typeface="ＭＳ Ｐゴシック" panose="020B0600070205080204" pitchFamily="50" charset="-128"/>
                          <a:ea typeface="+mn-ea"/>
                        </a:rPr>
                        <a:t>映像メディアの特性を生かして</a:t>
                      </a: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rowSpan="2" hMerge="1">
                  <a:txBody>
                    <a:bodyPr/>
                    <a:lstStyle/>
                    <a:p>
                      <a:endParaRPr kumimoji="1" lang="ja-JP" altLang="en-US"/>
                    </a:p>
                  </a:txBody>
                  <a:tcPr/>
                </a:tc>
                <a:tc rowSpan="2" hMerge="1">
                  <a:txBody>
                    <a:bodyPr/>
                    <a:lstStyle/>
                    <a:p>
                      <a:endParaRPr kumimoji="1" lang="ja-JP" altLang="en-US"/>
                    </a:p>
                  </a:txBody>
                  <a:tcPr/>
                </a:tc>
                <a:extLst>
                  <a:ext uri="{0D108BD9-81ED-4DB2-BD59-A6C34878D82A}">
                    <a16:rowId xmlns:a16="http://schemas.microsoft.com/office/drawing/2014/main" val="10003"/>
                  </a:ext>
                </a:extLst>
              </a:tr>
              <a:tr h="29077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自然</a:t>
                      </a:r>
                      <a:endParaRPr kumimoji="1" lang="ja-JP" altLang="en-US" sz="800" dirty="0"/>
                    </a:p>
                  </a:txBody>
                  <a:tcPr marL="0" marR="0" marT="72000" marB="0" vert="eaVert"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endParaRPr kumimoji="1" lang="ja-JP" altLang="en-US" sz="800" dirty="0"/>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自己</a:t>
                      </a:r>
                      <a:endParaRPr kumimoji="1" lang="ja-JP" altLang="en-US" sz="800" dirty="0" smtClean="0"/>
                    </a:p>
                  </a:txBody>
                  <a:tcPr marL="0" marR="0" marT="72000" marB="0" vert="eaVert"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endParaRPr kumimoji="1" lang="ja-JP" altLang="en-US" sz="800" dirty="0"/>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生活</a:t>
                      </a:r>
                      <a:endParaRPr kumimoji="1" lang="ja-JP" altLang="en-US" sz="800" dirty="0" smtClean="0"/>
                    </a:p>
                  </a:txBody>
                  <a:tcPr marL="0" marR="0" marT="72000" marB="0" vert="eaVert"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ctr" defTabSz="914400" rtl="0" eaLnBrk="0" fontAlgn="base" latinLnBrk="0" hangingPunct="1">
                        <a:lnSpc>
                          <a:spcPts val="800"/>
                        </a:lnSpc>
                        <a:spcBef>
                          <a:spcPct val="0"/>
                        </a:spcBef>
                        <a:spcAft>
                          <a:spcPct val="0"/>
                        </a:spcAft>
                        <a:buClrTx/>
                        <a:buSzPct val="100000"/>
                        <a:buFontTx/>
                        <a:buNone/>
                        <a:tabLst/>
                        <a:defRPr/>
                      </a:pPr>
                      <a:r>
                        <a:rPr kumimoji="1" lang="ja-JP" altLang="en-US" sz="800" dirty="0" smtClean="0">
                          <a:solidFill>
                            <a:schemeClr val="tx1"/>
                          </a:solidFill>
                          <a:latin typeface="ＭＳ Ｐゴシック" panose="020B0600070205080204" pitchFamily="50" charset="-128"/>
                          <a:ea typeface="+mn-ea"/>
                        </a:rPr>
                        <a:t>目的</a:t>
                      </a:r>
                      <a:endPar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endParaRP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0" fontAlgn="base" latinLnBrk="0" hangingPunct="1">
                        <a:lnSpc>
                          <a:spcPts val="800"/>
                        </a:lnSpc>
                        <a:spcBef>
                          <a:spcPct val="0"/>
                        </a:spcBef>
                        <a:spcAft>
                          <a:spcPct val="0"/>
                        </a:spcAft>
                        <a:buClrTx/>
                        <a:buSzPct val="100000"/>
                        <a:buFontTx/>
                        <a:buNone/>
                        <a:tabLst/>
                        <a:defRPr/>
                      </a:pPr>
                      <a:r>
                        <a:rPr kumimoji="1" lang="ja-JP" altLang="en-US" sz="800" dirty="0" smtClean="0">
                          <a:solidFill>
                            <a:schemeClr val="tx1"/>
                          </a:solidFill>
                          <a:latin typeface="ＭＳ Ｐゴシック" panose="020B0600070205080204" pitchFamily="50" charset="-128"/>
                          <a:ea typeface="+mn-ea"/>
                        </a:rPr>
                        <a:t>条件</a:t>
                      </a:r>
                      <a:endPar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endParaRP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gridSpan="5">
                  <a:txBody>
                    <a:bodyPr/>
                    <a:lstStyle/>
                    <a:p>
                      <a:pPr marL="0" marR="0" lvl="0" indent="0" algn="ctr" defTabSz="914400" rtl="0" eaLnBrk="0" fontAlgn="base" latinLnBrk="0" hangingPunct="1">
                        <a:lnSpc>
                          <a:spcPts val="800"/>
                        </a:lnSpc>
                        <a:spcBef>
                          <a:spcPct val="0"/>
                        </a:spcBef>
                        <a:spcAft>
                          <a:spcPct val="0"/>
                        </a:spcAft>
                        <a:buClrTx/>
                        <a:buSzPct val="100000"/>
                        <a:buFontTx/>
                        <a:buNone/>
                        <a:tabLst/>
                        <a:defRPr/>
                      </a:pPr>
                      <a:r>
                        <a:rPr kumimoji="1" lang="ja-JP" altLang="en-US" sz="800" dirty="0" smtClean="0">
                          <a:solidFill>
                            <a:schemeClr val="tx1"/>
                          </a:solidFill>
                          <a:latin typeface="ＭＳ Ｐゴシック" panose="020B0600070205080204" pitchFamily="50" charset="-128"/>
                          <a:ea typeface="+mn-ea"/>
                        </a:rPr>
                        <a:t>美しさ</a:t>
                      </a:r>
                      <a:endPar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endParaRP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ctr" defTabSz="914400" rtl="0" eaLnBrk="0" fontAlgn="base" latinLnBrk="0" hangingPunct="1">
                        <a:lnSpc>
                          <a:spcPts val="800"/>
                        </a:lnSpc>
                        <a:spcBef>
                          <a:spcPct val="0"/>
                        </a:spcBef>
                        <a:spcAft>
                          <a:spcPct val="0"/>
                        </a:spcAft>
                        <a:buClrTx/>
                        <a:buSzPct val="100000"/>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rPr>
                        <a:t>機能</a:t>
                      </a: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1231563783"/>
                  </a:ext>
                </a:extLst>
              </a:tr>
              <a:tr h="0">
                <a:tc vMerge="1">
                  <a:txBody>
                    <a:bodyPr/>
                    <a:lstStyle/>
                    <a:p>
                      <a:endParaRPr kumimoji="1" lang="ja-JP" altLang="en-US"/>
                    </a:p>
                  </a:txBody>
                  <a:tcPr/>
                </a:tc>
                <a:tc vMerge="1">
                  <a:txBody>
                    <a:bodyPr/>
                    <a:lstStyle/>
                    <a:p>
                      <a:endParaRPr kumimoji="1" lang="ja-JP" altLang="en-US"/>
                    </a:p>
                  </a:txBody>
                  <a:tcPr/>
                </a:tc>
                <a:tc rowSpan="4">
                  <a:txBody>
                    <a:bodyPr/>
                    <a:lstStyle/>
                    <a:p>
                      <a:pPr algn="ctr"/>
                      <a:r>
                        <a:rPr lang="ja-JP" altLang="en-US" sz="800" dirty="0" smtClean="0"/>
                        <a:t>　構想</a:t>
                      </a:r>
                      <a:endParaRPr lang="ja-JP" altLang="en-US" sz="800" dirty="0"/>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2"/>
                    </a:solidFill>
                  </a:tcPr>
                </a:tc>
                <a:tc gridSpan="24">
                  <a:txBody>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1" lang="ja-JP" altLang="en-US" sz="800" dirty="0" smtClean="0"/>
                        <a:t>考える</a:t>
                      </a: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22417399"/>
                  </a:ext>
                </a:extLst>
              </a:tr>
              <a:tr h="12746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3" gridSpan="2">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dirty="0" smtClean="0"/>
                        <a:t>形体</a:t>
                      </a:r>
                    </a:p>
                  </a:txBody>
                  <a:tcPr marL="0" marR="0" marT="72000" marB="0" vert="eaVert"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rowSpan="3"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dirty="0" smtClean="0"/>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rowSpan="3" gridSpan="2">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dirty="0" smtClean="0"/>
                        <a:t>色彩</a:t>
                      </a:r>
                    </a:p>
                  </a:txBody>
                  <a:tcPr marL="0" marR="0" marT="72000" marB="0" vert="eaVert"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rowSpan="3"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dirty="0" smtClean="0"/>
                    </a:p>
                  </a:txBody>
                  <a:tcPr/>
                </a:tc>
                <a:tc rowSpan="3">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dirty="0" smtClean="0"/>
                        <a:t>構成</a:t>
                      </a:r>
                    </a:p>
                  </a:txBody>
                  <a:tcPr marL="0" marR="0" marT="72000" marB="0" vert="eaVert"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gridSpan="7">
                  <a:txBody>
                    <a:bodyPr/>
                    <a:lstStyle/>
                    <a:p>
                      <a:pPr marL="0" marR="0" lvl="0" indent="0" algn="ctr" defTabSz="914400" rtl="0" eaLnBrk="0" fontAlgn="base" latinLnBrk="0" hangingPunct="1">
                        <a:lnSpc>
                          <a:spcPct val="100000"/>
                        </a:lnSpc>
                        <a:spcBef>
                          <a:spcPct val="0"/>
                        </a:spcBef>
                        <a:spcAft>
                          <a:spcPct val="0"/>
                        </a:spcAft>
                        <a:buClrTx/>
                        <a:buSzPct val="100000"/>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rPr>
                        <a:t>デザインの</a:t>
                      </a: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ctr" defTabSz="914400" rtl="0" eaLnBrk="0" fontAlgn="base" latinLnBrk="0" hangingPunct="1">
                        <a:lnSpc>
                          <a:spcPct val="100000"/>
                        </a:lnSpc>
                        <a:spcBef>
                          <a:spcPct val="0"/>
                        </a:spcBef>
                        <a:spcAft>
                          <a:spcPct val="0"/>
                        </a:spcAft>
                        <a:buClrTx/>
                        <a:buSzPct val="100000"/>
                        <a:buFontTx/>
                        <a:buNone/>
                        <a:tabLst/>
                        <a:defRPr/>
                      </a:pPr>
                      <a:endPar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endParaRPr>
                    </a:p>
                  </a:txBody>
                  <a:tcPr/>
                </a:tc>
                <a:tc hMerge="1">
                  <a:txBody>
                    <a:bodyPr/>
                    <a:lstStyle/>
                    <a:p>
                      <a:endParaRPr kumimoji="1" lang="ja-JP" altLang="en-US"/>
                    </a:p>
                  </a:txBody>
                  <a:tcPr/>
                </a:tc>
                <a:tc rowSpan="3" gridSpan="4">
                  <a:txBody>
                    <a:bodyPr/>
                    <a:lstStyle/>
                    <a:p>
                      <a:pPr marL="0" marR="0" lvl="0" indent="0" algn="ctr" defTabSz="914400" rtl="0" eaLnBrk="0" fontAlgn="base" latinLnBrk="0" hangingPunct="1">
                        <a:lnSpc>
                          <a:spcPts val="800"/>
                        </a:lnSpc>
                        <a:spcBef>
                          <a:spcPct val="0"/>
                        </a:spcBef>
                        <a:spcAft>
                          <a:spcPct val="0"/>
                        </a:spcAft>
                        <a:buClrTx/>
                        <a:buSzPct val="100000"/>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rPr>
                        <a:t>表現</a:t>
                      </a:r>
                      <a:endParaRPr kumimoji="1" lang="en-US" altLang="ja-JP"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endParaRPr>
                    </a:p>
                    <a:p>
                      <a:pPr marL="0" marR="0" lvl="0" indent="0" algn="ctr" defTabSz="914400" rtl="0" eaLnBrk="0" fontAlgn="base" latinLnBrk="0" hangingPunct="1">
                        <a:lnSpc>
                          <a:spcPts val="800"/>
                        </a:lnSpc>
                        <a:spcBef>
                          <a:spcPct val="0"/>
                        </a:spcBef>
                        <a:spcAft>
                          <a:spcPct val="0"/>
                        </a:spcAft>
                        <a:buClrTx/>
                        <a:buSzPct val="100000"/>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rPr>
                        <a:t>形式</a:t>
                      </a:r>
                      <a:endParaRPr kumimoji="1" lang="en-US" altLang="ja-JP"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endParaRPr>
                    </a:p>
                    <a:p>
                      <a:pPr marL="0" marR="0" lvl="0" indent="0" algn="ctr" defTabSz="914400" rtl="0" eaLnBrk="0" fontAlgn="base" latinLnBrk="0" hangingPunct="1">
                        <a:lnSpc>
                          <a:spcPts val="800"/>
                        </a:lnSpc>
                        <a:spcBef>
                          <a:spcPct val="0"/>
                        </a:spcBef>
                        <a:spcAft>
                          <a:spcPct val="0"/>
                        </a:spcAft>
                        <a:buClrTx/>
                        <a:buSzPct val="100000"/>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rPr>
                        <a:t>の</a:t>
                      </a:r>
                      <a:endParaRPr kumimoji="1" lang="en-US" altLang="ja-JP"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endParaRPr>
                    </a:p>
                    <a:p>
                      <a:pPr marL="0" marR="0" lvl="0" indent="0" algn="ctr" defTabSz="914400" rtl="0" eaLnBrk="0" fontAlgn="base" latinLnBrk="0" hangingPunct="1">
                        <a:lnSpc>
                          <a:spcPts val="800"/>
                        </a:lnSpc>
                        <a:spcBef>
                          <a:spcPct val="0"/>
                        </a:spcBef>
                        <a:spcAft>
                          <a:spcPct val="0"/>
                        </a:spcAft>
                        <a:buClrTx/>
                        <a:buSzPct val="100000"/>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rPr>
                        <a:t>特性</a:t>
                      </a: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2" gridSpan="8">
                  <a:txBody>
                    <a:bodyPr/>
                    <a:lstStyle/>
                    <a:p>
                      <a:pPr marL="0" marR="0" lvl="0" indent="0" algn="ctr" defTabSz="914400" rtl="0" eaLnBrk="0" fontAlgn="base" latinLnBrk="0" hangingPunct="0">
                        <a:lnSpc>
                          <a:spcPts val="800"/>
                        </a:lnSpc>
                        <a:spcBef>
                          <a:spcPct val="0"/>
                        </a:spcBef>
                        <a:spcAft>
                          <a:spcPct val="0"/>
                        </a:spcAft>
                        <a:buClrTx/>
                        <a:buSzTx/>
                        <a:buFontTx/>
                        <a:buNone/>
                        <a:tabLst/>
                        <a:defRPr/>
                      </a:pPr>
                      <a:r>
                        <a:rPr kumimoji="1" lang="ja-JP" altLang="en-US" sz="800" dirty="0" smtClean="0">
                          <a:solidFill>
                            <a:schemeClr val="tx1"/>
                          </a:solidFill>
                          <a:latin typeface="ＭＳ Ｐゴシック" panose="020B0600070205080204" pitchFamily="50" charset="-128"/>
                          <a:ea typeface="+mn-ea"/>
                        </a:rPr>
                        <a:t>映像表現の視覚的な要素の働き</a:t>
                      </a: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chemeClr val="bg2"/>
                    </a:solid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dirty="0"/>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extLst>
                  <a:ext uri="{0D108BD9-81ED-4DB2-BD59-A6C34878D82A}">
                    <a16:rowId xmlns:a16="http://schemas.microsoft.com/office/drawing/2014/main" val="956441065"/>
                  </a:ext>
                </a:extLst>
              </a:tr>
              <a:tr h="12233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rowSpan="2" gridSpan="4">
                  <a:txBody>
                    <a:bodyPr/>
                    <a:lstStyle/>
                    <a:p>
                      <a:pPr marL="0" marR="0" lvl="0" indent="0" algn="ctr" defTabSz="914400" rtl="0" eaLnBrk="0" fontAlgn="base" latinLnBrk="0" hangingPunct="1">
                        <a:lnSpc>
                          <a:spcPts val="800"/>
                        </a:lnSpc>
                        <a:spcBef>
                          <a:spcPct val="0"/>
                        </a:spcBef>
                        <a:spcAft>
                          <a:spcPct val="0"/>
                        </a:spcAft>
                        <a:buClrTx/>
                        <a:buSzPct val="100000"/>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rPr>
                        <a:t>機能</a:t>
                      </a: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rowSpan="2" hMerge="1">
                  <a:txBody>
                    <a:bodyPr/>
                    <a:lstStyle/>
                    <a:p>
                      <a:pPr marL="0" marR="0" lvl="0" indent="0" algn="ctr" defTabSz="914400" rtl="0" eaLnBrk="0" fontAlgn="base" latinLnBrk="0" hangingPunct="1">
                        <a:lnSpc>
                          <a:spcPct val="100000"/>
                        </a:lnSpc>
                        <a:spcBef>
                          <a:spcPct val="0"/>
                        </a:spcBef>
                        <a:spcAft>
                          <a:spcPct val="0"/>
                        </a:spcAft>
                        <a:buClrTx/>
                        <a:buSzPct val="100000"/>
                        <a:buFontTx/>
                        <a:buNone/>
                        <a:tabLst/>
                        <a:defRPr/>
                      </a:pPr>
                      <a:endPar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endParaRPr>
                    </a:p>
                  </a:txBody>
                  <a:tcPr/>
                </a:tc>
                <a:tc rowSpan="2" hMerge="1">
                  <a:txBody>
                    <a:bodyPr/>
                    <a:lstStyle/>
                    <a:p>
                      <a:pPr marL="0" marR="0" lvl="0" indent="0" algn="ctr" defTabSz="914400" rtl="0" eaLnBrk="0" fontAlgn="base" latinLnBrk="0" hangingPunct="1">
                        <a:lnSpc>
                          <a:spcPct val="100000"/>
                        </a:lnSpc>
                        <a:spcBef>
                          <a:spcPct val="0"/>
                        </a:spcBef>
                        <a:spcAft>
                          <a:spcPct val="0"/>
                        </a:spcAft>
                        <a:buClrTx/>
                        <a:buSzPct val="100000"/>
                        <a:buFontTx/>
                        <a:buNone/>
                        <a:tabLst/>
                        <a:defRPr/>
                      </a:pPr>
                      <a:endPar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endParaRP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rowSpan="2" hMerge="1">
                  <a:txBody>
                    <a:bodyPr/>
                    <a:lstStyle/>
                    <a:p>
                      <a:endParaRPr kumimoji="1" lang="ja-JP" altLang="en-US"/>
                    </a:p>
                  </a:txBody>
                  <a:tcPr/>
                </a:tc>
                <a:tc rowSpan="2" gridSpan="3">
                  <a:txBody>
                    <a:bodyPr/>
                    <a:lstStyle/>
                    <a:p>
                      <a:pPr marL="0" marR="0" lvl="0" indent="0" algn="ctr" defTabSz="914400" rtl="0" eaLnBrk="0" fontAlgn="base" latinLnBrk="0" hangingPunct="1">
                        <a:lnSpc>
                          <a:spcPts val="800"/>
                        </a:lnSpc>
                        <a:spcBef>
                          <a:spcPct val="0"/>
                        </a:spcBef>
                        <a:spcAft>
                          <a:spcPct val="0"/>
                        </a:spcAft>
                        <a:buClrTx/>
                        <a:buSzPct val="100000"/>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rPr>
                        <a:t>効果</a:t>
                      </a: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rowSpan="2" hMerge="1">
                  <a:txBody>
                    <a:bodyPr/>
                    <a:lstStyle/>
                    <a:p>
                      <a:pPr marL="0" marR="0" lvl="0" indent="0" algn="ctr" defTabSz="914400" rtl="0" eaLnBrk="0" fontAlgn="base" latinLnBrk="0" hangingPunct="1">
                        <a:lnSpc>
                          <a:spcPct val="100000"/>
                        </a:lnSpc>
                        <a:spcBef>
                          <a:spcPct val="0"/>
                        </a:spcBef>
                        <a:spcAft>
                          <a:spcPct val="0"/>
                        </a:spcAft>
                        <a:buClrTx/>
                        <a:buSzPct val="100000"/>
                        <a:buFontTx/>
                        <a:buNone/>
                        <a:tabLst/>
                        <a:defRPr/>
                      </a:pPr>
                      <a:endPar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endParaRP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rowSpan="2" hMerge="1">
                  <a:txBody>
                    <a:bodyPr/>
                    <a:lstStyle/>
                    <a:p>
                      <a:endParaRPr kumimoji="1" lang="ja-JP" altLang="en-US"/>
                    </a:p>
                  </a:txBody>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8" v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800" dirty="0" smtClean="0">
                        <a:solidFill>
                          <a:schemeClr val="tx1"/>
                        </a:solidFill>
                        <a:latin typeface="ＭＳ Ｐゴシック" panose="020B0600070205080204" pitchFamily="50" charset="-128"/>
                        <a:ea typeface="+mn-ea"/>
                      </a:endParaRPr>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800" dirty="0" smtClean="0">
                        <a:solidFill>
                          <a:schemeClr val="tx1"/>
                        </a:solidFill>
                        <a:latin typeface="ＭＳ Ｐゴシック" panose="020B0600070205080204" pitchFamily="50" charset="-128"/>
                        <a:ea typeface="+mn-ea"/>
                      </a:endParaRPr>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800" dirty="0" smtClean="0">
                        <a:solidFill>
                          <a:schemeClr val="tx1"/>
                        </a:solidFill>
                        <a:latin typeface="ＭＳ Ｐゴシック" panose="020B0600070205080204" pitchFamily="50" charset="-128"/>
                        <a:ea typeface="+mn-ea"/>
                      </a:endParaRPr>
                    </a:p>
                  </a:txBody>
                  <a:tcPr/>
                </a:tc>
                <a:extLst>
                  <a:ext uri="{0D108BD9-81ED-4DB2-BD59-A6C34878D82A}">
                    <a16:rowId xmlns:a16="http://schemas.microsoft.com/office/drawing/2014/main" val="2458436112"/>
                  </a:ext>
                </a:extLst>
              </a:tr>
              <a:tr h="27984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gridSpan="4" vMerge="1">
                  <a:txBody>
                    <a:bodyPr/>
                    <a:lstStyle/>
                    <a:p>
                      <a:pPr marL="0" marR="0" lvl="0" indent="0" algn="ctr" defTabSz="914400" rtl="0" eaLnBrk="0" fontAlgn="base" latinLnBrk="0" hangingPunct="1">
                        <a:lnSpc>
                          <a:spcPct val="100000"/>
                        </a:lnSpc>
                        <a:spcBef>
                          <a:spcPct val="0"/>
                        </a:spcBef>
                        <a:spcAft>
                          <a:spcPct val="0"/>
                        </a:spcAft>
                        <a:buClrTx/>
                        <a:buSzPct val="100000"/>
                        <a:buFontTx/>
                        <a:buNone/>
                        <a:tabLst/>
                        <a:defRPr/>
                      </a:pPr>
                      <a:endPar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endParaRP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vMerge="1">
                  <a:txBody>
                    <a:bodyPr/>
                    <a:lstStyle/>
                    <a:p>
                      <a:endParaRPr kumimoji="1" lang="ja-JP" altLang="en-US"/>
                    </a:p>
                  </a:txBody>
                  <a:tcPr/>
                </a:tc>
                <a:tc hMerge="1" vMerge="1">
                  <a:txBody>
                    <a:bodyPr/>
                    <a:lstStyle/>
                    <a:p>
                      <a:pPr marL="0" marR="0" lvl="0" indent="0" algn="ctr" defTabSz="914400" rtl="0" eaLnBrk="0" fontAlgn="base" latinLnBrk="0" hangingPunct="1">
                        <a:lnSpc>
                          <a:spcPct val="100000"/>
                        </a:lnSpc>
                        <a:spcBef>
                          <a:spcPct val="0"/>
                        </a:spcBef>
                        <a:spcAft>
                          <a:spcPct val="0"/>
                        </a:spcAft>
                        <a:buClrTx/>
                        <a:buSzPct val="100000"/>
                        <a:buFontTx/>
                        <a:buNone/>
                        <a:tabLst/>
                        <a:defRPr/>
                      </a:pPr>
                      <a:endPar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endParaRP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4">
                  <a:txBody>
                    <a:bodyPr/>
                    <a:lstStyle/>
                    <a:p>
                      <a:pPr marL="0" marR="0" lvl="0" indent="0" algn="ctr" defTabSz="914400" rtl="0" eaLnBrk="0" fontAlgn="base" latinLnBrk="0" hangingPunct="0">
                        <a:lnSpc>
                          <a:spcPts val="800"/>
                        </a:lnSpc>
                        <a:spcBef>
                          <a:spcPct val="0"/>
                        </a:spcBef>
                        <a:spcAft>
                          <a:spcPct val="0"/>
                        </a:spcAft>
                        <a:buClrTx/>
                        <a:buSzTx/>
                        <a:buFontTx/>
                        <a:buNone/>
                        <a:tabLst/>
                        <a:defRPr/>
                      </a:pPr>
                      <a:r>
                        <a:rPr kumimoji="1" lang="ja-JP" altLang="en-US" sz="800" dirty="0" smtClean="0">
                          <a:solidFill>
                            <a:schemeClr val="tx1"/>
                          </a:solidFill>
                          <a:latin typeface="ＭＳ Ｐゴシック" panose="020B0600070205080204" pitchFamily="50" charset="-128"/>
                          <a:ea typeface="+mn-ea"/>
                        </a:rPr>
                        <a:t>色光</a:t>
                      </a: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ctr" defTabSz="914400" rtl="0" eaLnBrk="0" fontAlgn="base" latinLnBrk="0" hangingPunct="0">
                        <a:lnSpc>
                          <a:spcPts val="800"/>
                        </a:lnSpc>
                        <a:spcBef>
                          <a:spcPct val="0"/>
                        </a:spcBef>
                        <a:spcAft>
                          <a:spcPct val="0"/>
                        </a:spcAft>
                        <a:buClrTx/>
                        <a:buSzTx/>
                        <a:buFontTx/>
                        <a:buNone/>
                        <a:tabLst/>
                        <a:defRPr/>
                      </a:pPr>
                      <a:r>
                        <a:rPr kumimoji="1" lang="ja-JP" altLang="en-US" sz="800" dirty="0" smtClean="0">
                          <a:solidFill>
                            <a:schemeClr val="tx1"/>
                          </a:solidFill>
                          <a:latin typeface="ＭＳ Ｐゴシック" panose="020B0600070205080204" pitchFamily="50" charset="-128"/>
                          <a:ea typeface="+mn-ea"/>
                        </a:rPr>
                        <a:t>視点</a:t>
                      </a: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0" fontAlgn="base" latinLnBrk="0" hangingPunct="0">
                        <a:lnSpc>
                          <a:spcPts val="800"/>
                        </a:lnSpc>
                        <a:spcBef>
                          <a:spcPct val="0"/>
                        </a:spcBef>
                        <a:spcAft>
                          <a:spcPct val="0"/>
                        </a:spcAft>
                        <a:buClrTx/>
                        <a:buSzTx/>
                        <a:buFontTx/>
                        <a:buNone/>
                        <a:tabLst/>
                        <a:defRPr/>
                      </a:pPr>
                      <a:r>
                        <a:rPr kumimoji="1" lang="ja-JP" altLang="en-US" sz="800" dirty="0" smtClean="0">
                          <a:solidFill>
                            <a:schemeClr val="tx1"/>
                          </a:solidFill>
                          <a:latin typeface="ＭＳ Ｐゴシック" panose="020B0600070205080204" pitchFamily="50" charset="-128"/>
                          <a:ea typeface="+mn-ea"/>
                        </a:rPr>
                        <a:t>動き</a:t>
                      </a: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107078908"/>
                  </a:ext>
                </a:extLst>
              </a:tr>
              <a:tr h="280561">
                <a:tc vMerge="1">
                  <a:txBody>
                    <a:bodyPr/>
                    <a:lstStyle/>
                    <a:p>
                      <a:endParaRPr kumimoji="1" lang="ja-JP" altLang="en-US"/>
                    </a:p>
                  </a:txBody>
                  <a:tcPr/>
                </a:tc>
                <a:tc rowSpan="3">
                  <a:txBody>
                    <a:bodyPr/>
                    <a:lstStyle/>
                    <a:p>
                      <a:pPr marL="0" marR="0" lvl="0" indent="0" algn="ctr" defTabSz="914400" rtl="0" eaLnBrk="0" fontAlgn="base" latinLnBrk="0" hangingPunct="1">
                        <a:lnSpc>
                          <a:spcPct val="100000"/>
                        </a:lnSpc>
                        <a:spcBef>
                          <a:spcPct val="0"/>
                        </a:spcBef>
                        <a:spcAft>
                          <a:spcPct val="0"/>
                        </a:spcAft>
                        <a:buClrTx/>
                        <a:buSzPct val="100000"/>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鑑賞</a:t>
                      </a:r>
                      <a:endParaRPr kumimoji="1" lang="en-US" altLang="ja-JP" sz="800" b="0" i="0" u="none" strike="noStrike" cap="none" normalizeH="0" baseline="0" dirty="0" smtClean="0">
                        <a:ln>
                          <a:noFill/>
                        </a:ln>
                        <a:solidFill>
                          <a:schemeClr val="tx1"/>
                        </a:solidFill>
                        <a:effectLst/>
                        <a:latin typeface="ＭＳ Ｐゴシック" panose="020B0600070205080204" pitchFamily="50" charset="-128"/>
                        <a:ea typeface="+mn-ea"/>
                      </a:endParaRP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algn="ctr">
                        <a:lnSpc>
                          <a:spcPts val="800"/>
                        </a:lnSpc>
                      </a:pPr>
                      <a:r>
                        <a:rPr lang="ja-JP" altLang="en-US" sz="800" dirty="0" smtClean="0"/>
                        <a:t>美術作品</a:t>
                      </a:r>
                      <a:endParaRPr lang="en-US" altLang="ja-JP" sz="800" dirty="0" smtClean="0"/>
                    </a:p>
                    <a:p>
                      <a:pPr algn="ctr">
                        <a:lnSpc>
                          <a:spcPts val="800"/>
                        </a:lnSpc>
                      </a:pPr>
                      <a:r>
                        <a:rPr lang="ja-JP" altLang="en-US" sz="800" dirty="0" smtClean="0"/>
                        <a:t>など</a:t>
                      </a:r>
                      <a:endParaRPr lang="ja-JP" altLang="en-US" sz="800" dirty="0"/>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endParaRPr kumimoji="1" lang="ja-JP" altLang="en-US" sz="800" dirty="0" smtClean="0"/>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gridSpan="7">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dirty="0" smtClean="0"/>
                        <a:t>作者の心情や</a:t>
                      </a:r>
                      <a:endParaRPr kumimoji="1" lang="en-US" altLang="ja-JP" sz="800" dirty="0" smtClean="0"/>
                    </a:p>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dirty="0" smtClean="0"/>
                        <a:t>意図</a:t>
                      </a:r>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endParaRPr kumimoji="1" lang="ja-JP" altLang="en-US" sz="800" dirty="0" smtClean="0"/>
                    </a:p>
                  </a:txBody>
                  <a:tcPr/>
                </a:tc>
                <a:tc hMerge="1">
                  <a:txBody>
                    <a:bodyPr/>
                    <a:lstStyle/>
                    <a:p>
                      <a:endParaRPr kumimoji="1" lang="ja-JP" altLang="en-US"/>
                    </a:p>
                  </a:txBody>
                  <a:tcPr/>
                </a:tc>
                <a:tc hMerge="1">
                  <a:txBody>
                    <a:bodyPr/>
                    <a:lstStyle/>
                    <a:p>
                      <a:pPr marL="0" marR="0" lvl="0" indent="0" algn="l" defTabSz="914400" rtl="0" eaLnBrk="0" fontAlgn="base" latinLnBrk="0" hangingPunct="1">
                        <a:lnSpc>
                          <a:spcPct val="100000"/>
                        </a:lnSpc>
                        <a:spcBef>
                          <a:spcPct val="0"/>
                        </a:spcBef>
                        <a:spcAft>
                          <a:spcPct val="0"/>
                        </a:spcAft>
                        <a:buClrTx/>
                        <a:buSzPct val="100000"/>
                        <a:buFontTx/>
                        <a:buNone/>
                        <a:tabLst/>
                        <a:defRPr/>
                      </a:pP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0" marR="0" marT="7199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gridSpan="10">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dirty="0" smtClean="0"/>
                        <a:t>創造的な表現の工夫</a:t>
                      </a:r>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800" dirty="0" smtClean="0">
                        <a:solidFill>
                          <a:schemeClr val="tx1"/>
                        </a:solidFill>
                        <a:latin typeface="ＭＳ Ｐゴシック" panose="020B0600070205080204" pitchFamily="50" charset="-128"/>
                        <a:ea typeface="ＭＳ Ｐゴシック" panose="020B0600070205080204" pitchFamily="50" charset="-128"/>
                      </a:endParaRPr>
                    </a:p>
                  </a:txBody>
                  <a:tcPr marL="0" marR="0" marT="7199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6">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その他</a:t>
                      </a:r>
                      <a:endParaRPr kumimoji="1" lang="en-US" altLang="ja-JP" sz="800" b="0" i="0" u="none" strike="noStrike" cap="none" normalizeH="0" baseline="0" dirty="0" smtClean="0">
                        <a:ln>
                          <a:noFill/>
                        </a:ln>
                        <a:solidFill>
                          <a:schemeClr val="tx1"/>
                        </a:solidFill>
                        <a:effectLst/>
                        <a:latin typeface="ＭＳ Ｐゴシック" panose="020B0600070205080204" pitchFamily="50" charset="-128"/>
                        <a:ea typeface="+mn-ea"/>
                      </a:endParaRPr>
                    </a:p>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　　　　　　　）</a:t>
                      </a:r>
                      <a:endParaRPr kumimoji="1" lang="ja-JP" altLang="en-US" sz="800" dirty="0" smtClean="0"/>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0" marT="7199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r h="319291">
                <a:tc vMerge="1">
                  <a:txBody>
                    <a:bodyPr/>
                    <a:lstStyle/>
                    <a:p>
                      <a:endParaRPr kumimoji="1" lang="ja-JP" altLang="en-US"/>
                    </a:p>
                  </a:txBody>
                  <a:tcPr/>
                </a:tc>
                <a:tc vMerge="1">
                  <a:txBody>
                    <a:bodyPr/>
                    <a:lstStyle/>
                    <a:p>
                      <a:pPr marL="0" marR="0" lvl="0" indent="0" algn="ctr" defTabSz="914400" rtl="0" eaLnBrk="0" fontAlgn="base" latinLnBrk="0" hangingPunct="1">
                        <a:lnSpc>
                          <a:spcPct val="100000"/>
                        </a:lnSpc>
                        <a:spcBef>
                          <a:spcPct val="0"/>
                        </a:spcBef>
                        <a:spcAft>
                          <a:spcPct val="0"/>
                        </a:spcAft>
                        <a:buClrTx/>
                        <a:buSzPct val="100000"/>
                        <a:buFontTx/>
                        <a:buNone/>
                        <a:tabLst/>
                        <a:defRPr/>
                      </a:pPr>
                      <a:endPar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endParaRPr>
                    </a:p>
                  </a:txBody>
                  <a:tcPr marL="0" marR="0" marT="7199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gridSpan="2">
                  <a:txBody>
                    <a:bodyPr/>
                    <a:lstStyle/>
                    <a:p>
                      <a:pPr algn="ctr">
                        <a:lnSpc>
                          <a:spcPts val="800"/>
                        </a:lnSpc>
                      </a:pPr>
                      <a:r>
                        <a:rPr kumimoji="1" lang="ja-JP" altLang="en-US" sz="800" dirty="0" smtClean="0"/>
                        <a:t>美術の</a:t>
                      </a:r>
                      <a:endParaRPr kumimoji="1" lang="en-US" altLang="ja-JP" sz="800" dirty="0" smtClean="0"/>
                    </a:p>
                    <a:p>
                      <a:pPr algn="ctr">
                        <a:lnSpc>
                          <a:spcPts val="800"/>
                        </a:lnSpc>
                      </a:pPr>
                      <a:r>
                        <a:rPr kumimoji="1" lang="ja-JP" altLang="en-US" sz="800" dirty="0" smtClean="0"/>
                        <a:t>働き</a:t>
                      </a:r>
                      <a:endParaRPr kumimoji="1" lang="en-US" altLang="ja-JP" sz="800" dirty="0" smtClean="0"/>
                    </a:p>
                    <a:p>
                      <a:pPr algn="ctr">
                        <a:lnSpc>
                          <a:spcPts val="800"/>
                        </a:lnSpc>
                      </a:pPr>
                      <a:r>
                        <a:rPr kumimoji="1" lang="ja-JP" altLang="en-US" sz="800" dirty="0" smtClean="0"/>
                        <a:t>・</a:t>
                      </a:r>
                      <a:endParaRPr kumimoji="1" lang="en-US" altLang="ja-JP" sz="800" dirty="0" smtClean="0"/>
                    </a:p>
                    <a:p>
                      <a:pPr algn="ctr">
                        <a:lnSpc>
                          <a:spcPts val="800"/>
                        </a:lnSpc>
                      </a:pPr>
                      <a:r>
                        <a:rPr kumimoji="1" lang="ja-JP" altLang="en-US" sz="800" dirty="0" smtClean="0"/>
                        <a:t>美術</a:t>
                      </a:r>
                      <a:endParaRPr kumimoji="1" lang="en-US" altLang="ja-JP" sz="800" dirty="0" smtClean="0"/>
                    </a:p>
                    <a:p>
                      <a:pPr algn="ctr">
                        <a:lnSpc>
                          <a:spcPts val="800"/>
                        </a:lnSpc>
                      </a:pPr>
                      <a:r>
                        <a:rPr kumimoji="1" lang="ja-JP" altLang="en-US" sz="800" dirty="0" smtClean="0"/>
                        <a:t>文化</a:t>
                      </a:r>
                      <a:endParaRPr kumimoji="1" lang="ja-JP" altLang="en-US" sz="800" dirty="0"/>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hMerge="1">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endParaRPr kumimoji="1" lang="ja-JP" altLang="en-US" sz="800" dirty="0" smtClean="0"/>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gridSpan="10">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dirty="0" smtClean="0"/>
                        <a:t>自然と美術との関り</a:t>
                      </a:r>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endParaRPr kumimoji="1" lang="ja-JP" altLang="en-US" sz="800" dirty="0" smtClean="0"/>
                    </a:p>
                  </a:txBody>
                  <a:tcPr/>
                </a:tc>
                <a:tc hMerge="1">
                  <a:txBody>
                    <a:bodyPr/>
                    <a:lstStyle/>
                    <a:p>
                      <a:endParaRPr kumimoji="1" lang="ja-JP" altLang="en-US"/>
                    </a:p>
                  </a:txBody>
                  <a:tcPr/>
                </a:tc>
                <a:tc hMerge="1">
                  <a:txBody>
                    <a:bodyPr/>
                    <a:lstStyle/>
                    <a:p>
                      <a:pPr marL="0" marR="0" lvl="0" indent="0" algn="l" defTabSz="914400" rtl="0" eaLnBrk="0" fontAlgn="base" latinLnBrk="0" hangingPunct="1">
                        <a:lnSpc>
                          <a:spcPct val="100000"/>
                        </a:lnSpc>
                        <a:spcBef>
                          <a:spcPct val="0"/>
                        </a:spcBef>
                        <a:spcAft>
                          <a:spcPct val="0"/>
                        </a:spcAft>
                        <a:buClrTx/>
                        <a:buSzPct val="100000"/>
                        <a:buFontTx/>
                        <a:buNone/>
                        <a:tabLst/>
                        <a:defRPr/>
                      </a:pP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mn-ea"/>
                        <a:cs typeface="Arial" panose="020B0604020202020204" pitchFamily="34" charset="0"/>
                      </a:endParaRPr>
                    </a:p>
                  </a:txBody>
                  <a:tcPr marL="0" marR="0" marT="7199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13">
                  <a:txBody>
                    <a:bodyPr/>
                    <a:lstStyle/>
                    <a:p>
                      <a:pPr algn="ctr">
                        <a:lnSpc>
                          <a:spcPts val="800"/>
                        </a:lnSpc>
                      </a:pPr>
                      <a:r>
                        <a:rPr kumimoji="1" lang="ja-JP" altLang="en-US" sz="800" dirty="0" smtClean="0"/>
                        <a:t>生活や社会を心豊かに</a:t>
                      </a:r>
                      <a:endParaRPr kumimoji="1" lang="ja-JP" altLang="en-US" sz="800" dirty="0"/>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marL="0" marR="0" marT="7199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sz="800" dirty="0"/>
                    </a:p>
                  </a:txBody>
                  <a:tcPr marL="0" marR="0" marT="7199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6"/>
                  </a:ext>
                </a:extLst>
              </a:tr>
              <a:tr h="371684">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endParaRPr kumimoji="1" lang="ja-JP" altLang="en-US" sz="800" dirty="0" smtClean="0"/>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美意識や創造性</a:t>
                      </a:r>
                      <a:endParaRPr kumimoji="1" lang="ja-JP" altLang="en-US" sz="800" dirty="0" smtClean="0"/>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endParaRPr kumimoji="1" lang="ja-JP" altLang="en-US" sz="800" dirty="0" smtClean="0"/>
                    </a:p>
                  </a:txBody>
                  <a:tcPr/>
                </a:tc>
                <a:tc hMerge="1">
                  <a:txBody>
                    <a:bodyPr/>
                    <a:lstStyle/>
                    <a:p>
                      <a:endParaRPr kumimoji="1" lang="ja-JP" altLang="en-US"/>
                    </a:p>
                  </a:txBody>
                  <a:tcPr/>
                </a:tc>
                <a:tc hMerge="1">
                  <a:txBody>
                    <a:bodyPr/>
                    <a:lstStyle/>
                    <a:p>
                      <a:pPr marL="0" marR="0" lvl="0" indent="0" algn="l" defTabSz="914400" rtl="0" eaLnBrk="0" fontAlgn="base" latinLnBrk="0" hangingPunct="1">
                        <a:lnSpc>
                          <a:spcPct val="100000"/>
                        </a:lnSpc>
                        <a:spcBef>
                          <a:spcPct val="0"/>
                        </a:spcBef>
                        <a:spcAft>
                          <a:spcPct val="0"/>
                        </a:spcAft>
                        <a:buClrTx/>
                        <a:buSzPct val="100000"/>
                        <a:buFontTx/>
                        <a:buNone/>
                        <a:tabLst/>
                        <a:defRPr/>
                      </a:pP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mn-ea"/>
                        <a:cs typeface="Arial" panose="020B0604020202020204" pitchFamily="34" charset="0"/>
                      </a:endParaRPr>
                    </a:p>
                  </a:txBody>
                  <a:tcPr marL="0" marR="0" marT="7199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gridSpan="11">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日本の美術の</a:t>
                      </a:r>
                      <a:endParaRPr kumimoji="1" lang="en-US" altLang="ja-JP" sz="800" b="0" i="0" u="none" strike="noStrike" cap="none" normalizeH="0" baseline="0" dirty="0" smtClean="0">
                        <a:ln>
                          <a:noFill/>
                        </a:ln>
                        <a:solidFill>
                          <a:schemeClr val="tx1"/>
                        </a:solidFill>
                        <a:effectLst/>
                        <a:latin typeface="ＭＳ Ｐゴシック" panose="020B0600070205080204" pitchFamily="50" charset="-128"/>
                        <a:ea typeface="+mn-ea"/>
                      </a:endParaRPr>
                    </a:p>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歴史や表現の特徴</a:t>
                      </a:r>
                      <a:endParaRPr kumimoji="1" lang="ja-JP" altLang="en-US" sz="800" dirty="0"/>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7">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mn-ea"/>
                        </a:rPr>
                        <a:t>それぞれの国</a:t>
                      </a:r>
                      <a:endParaRPr kumimoji="1" lang="ja-JP" altLang="en-US" sz="800" dirty="0"/>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bl>
          </a:graphicData>
        </a:graphic>
      </p:graphicFrame>
      <p:graphicFrame>
        <p:nvGraphicFramePr>
          <p:cNvPr id="53" name="Group 315"/>
          <p:cNvGraphicFramePr>
            <a:graphicFrameLocks noGrp="1"/>
          </p:cNvGraphicFramePr>
          <p:nvPr>
            <p:extLst/>
          </p:nvPr>
        </p:nvGraphicFramePr>
        <p:xfrm>
          <a:off x="117475" y="5664200"/>
          <a:ext cx="2805635" cy="1077167"/>
        </p:xfrm>
        <a:graphic>
          <a:graphicData uri="http://schemas.openxmlformats.org/drawingml/2006/table">
            <a:tbl>
              <a:tblPr/>
              <a:tblGrid>
                <a:gridCol w="2805635">
                  <a:extLst>
                    <a:ext uri="{9D8B030D-6E8A-4147-A177-3AD203B41FA5}">
                      <a16:colId xmlns:a16="http://schemas.microsoft.com/office/drawing/2014/main" val="20000"/>
                    </a:ext>
                  </a:extLst>
                </a:gridCol>
              </a:tblGrid>
              <a:tr h="168307">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900" b="1" i="0" u="none" strike="noStrike" cap="none" normalizeH="0" baseline="0" dirty="0" smtClean="0">
                          <a:ln>
                            <a:noFill/>
                          </a:ln>
                          <a:solidFill>
                            <a:srgbClr val="000000"/>
                          </a:solidFill>
                          <a:effectLst/>
                          <a:latin typeface="ＭＳ Ｐゴシック" charset="-128"/>
                          <a:ea typeface="ＭＳ Ｐゴシック" charset="-128"/>
                          <a:cs typeface="Times New Roman" pitchFamily="18" charset="0"/>
                        </a:rPr>
                        <a:t>　　　　　　　</a:t>
                      </a:r>
                      <a:r>
                        <a:rPr kumimoji="0" lang="ja-JP" altLang="en-US" sz="1000" b="1" i="0" u="none" strike="noStrike" cap="none" normalizeH="0" baseline="0" dirty="0" smtClean="0">
                          <a:ln>
                            <a:noFill/>
                          </a:ln>
                          <a:solidFill>
                            <a:srgbClr val="000000"/>
                          </a:solidFill>
                          <a:effectLst/>
                          <a:latin typeface="ＭＳ Ｐゴシック" charset="-128"/>
                          <a:ea typeface="ＭＳ Ｐゴシック" charset="-128"/>
                          <a:cs typeface="Times New Roman" pitchFamily="18" charset="0"/>
                        </a:rPr>
                        <a:t>準備物</a:t>
                      </a:r>
                      <a:endParaRPr kumimoji="0" lang="ja-JP" altLang="en-US" sz="1000" b="0" i="0" u="none" strike="noStrike" cap="none" normalizeH="0" baseline="0" dirty="0" smtClean="0">
                        <a:ln>
                          <a:noFill/>
                        </a:ln>
                        <a:solidFill>
                          <a:schemeClr val="tx1"/>
                        </a:solidFill>
                        <a:effectLst/>
                        <a:latin typeface="ＭＳ Ｐゴシック" charset="-128"/>
                        <a:ea typeface="ＭＳ Ｐゴシック" charset="-128"/>
                        <a:cs typeface="Times New Roman" pitchFamily="18" charset="0"/>
                      </a:endParaRPr>
                    </a:p>
                  </a:txBody>
                  <a:tcPr marL="90102" marR="901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908860">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ja-JP"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dirty="0" smtClean="0">
                          <a:ln>
                            <a:noFill/>
                          </a:ln>
                          <a:solidFill>
                            <a:schemeClr val="tx1"/>
                          </a:solidFill>
                          <a:effectLst/>
                          <a:latin typeface="ＭＳ Ｐゴシック" charset="-128"/>
                          <a:ea typeface="ＭＳ 明朝" pitchFamily="17" charset="-128"/>
                          <a:cs typeface="Times New Roman" pitchFamily="18" charset="0"/>
                        </a:rPr>
                        <a:t>日本の絵画の鑑賞資料</a:t>
                      </a:r>
                      <a:endParaRPr kumimoji="0" lang="en-US" altLang="ja-JP" sz="1100" b="0" i="0" u="none" strike="noStrike" cap="none" normalizeH="0" baseline="0" dirty="0" smtClean="0">
                        <a:ln>
                          <a:noFill/>
                        </a:ln>
                        <a:solidFill>
                          <a:schemeClr val="tx1"/>
                        </a:solidFill>
                        <a:effectLst/>
                        <a:latin typeface="ＭＳ Ｐゴシック" charset="-128"/>
                        <a:ea typeface="ＭＳ 明朝" pitchFamily="17"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dirty="0" smtClean="0">
                          <a:ln>
                            <a:noFill/>
                          </a:ln>
                          <a:solidFill>
                            <a:schemeClr val="tx1"/>
                          </a:solidFill>
                          <a:effectLst/>
                          <a:latin typeface="ＭＳ Ｐゴシック" charset="-128"/>
                          <a:ea typeface="ＭＳ 明朝" pitchFamily="17" charset="-128"/>
                          <a:cs typeface="Times New Roman" pitchFamily="18" charset="0"/>
                        </a:rPr>
                        <a:t>参考作品（絹本、紙本）</a:t>
                      </a:r>
                      <a:endParaRPr kumimoji="0" lang="en-US" altLang="ja-JP" sz="1100" b="0" i="0" u="none" strike="noStrike" cap="none" normalizeH="0" baseline="0" dirty="0" smtClean="0">
                        <a:ln>
                          <a:noFill/>
                        </a:ln>
                        <a:solidFill>
                          <a:schemeClr val="tx1"/>
                        </a:solidFill>
                        <a:effectLst/>
                        <a:latin typeface="ＭＳ Ｐゴシック" charset="-128"/>
                        <a:ea typeface="ＭＳ 明朝" pitchFamily="17"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dirty="0" smtClean="0">
                          <a:ln>
                            <a:noFill/>
                          </a:ln>
                          <a:solidFill>
                            <a:schemeClr val="tx1"/>
                          </a:solidFill>
                          <a:effectLst/>
                          <a:latin typeface="ＭＳ Ｐゴシック" charset="-128"/>
                          <a:ea typeface="ＭＳ 明朝" pitchFamily="17" charset="-128"/>
                          <a:cs typeface="Times New Roman" pitchFamily="18" charset="0"/>
                        </a:rPr>
                        <a:t>日本画の材料</a:t>
                      </a:r>
                      <a:endParaRPr kumimoji="0" lang="en-US" altLang="ja-JP" sz="1100" b="0" i="0" u="none" strike="noStrike" cap="none" normalizeH="0" baseline="0" dirty="0" smtClean="0">
                        <a:ln>
                          <a:noFill/>
                        </a:ln>
                        <a:solidFill>
                          <a:schemeClr val="tx1"/>
                        </a:solidFill>
                        <a:effectLst/>
                        <a:latin typeface="ＭＳ Ｐゴシック" charset="-128"/>
                        <a:ea typeface="ＭＳ 明朝" pitchFamily="17"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dirty="0" smtClean="0">
                          <a:ln>
                            <a:noFill/>
                          </a:ln>
                          <a:solidFill>
                            <a:schemeClr val="tx1"/>
                          </a:solidFill>
                          <a:effectLst/>
                          <a:latin typeface="ＭＳ Ｐゴシック" charset="-128"/>
                          <a:ea typeface="ＭＳ 明朝" pitchFamily="17" charset="-128"/>
                          <a:cs typeface="Times New Roman" pitchFamily="18" charset="0"/>
                        </a:rPr>
                        <a:t>和紙</a:t>
                      </a:r>
                      <a:endParaRPr kumimoji="0" lang="en-US" altLang="ja-JP" sz="1100" b="0" i="0" u="none" strike="noStrike" cap="none" normalizeH="0" baseline="0" dirty="0" smtClean="0">
                        <a:ln>
                          <a:noFill/>
                        </a:ln>
                        <a:solidFill>
                          <a:schemeClr val="tx1"/>
                        </a:solidFill>
                        <a:effectLst/>
                        <a:latin typeface="ＭＳ Ｐゴシック" charset="-128"/>
                        <a:ea typeface="ＭＳ 明朝" pitchFamily="17" charset="-128"/>
                        <a:cs typeface="Times New Roman" pitchFamily="18" charset="0"/>
                      </a:endParaRPr>
                    </a:p>
                  </a:txBody>
                  <a:tcPr marL="90102" marR="901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6223" name="テキスト ボックス 3"/>
          <p:cNvSpPr txBox="1">
            <a:spLocks noChangeArrowheads="1"/>
          </p:cNvSpPr>
          <p:nvPr/>
        </p:nvSpPr>
        <p:spPr bwMode="auto">
          <a:xfrm>
            <a:off x="112713" y="41275"/>
            <a:ext cx="21558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Arial" panose="020B0604020202020204" pitchFamily="34" charset="0"/>
              <a:buNone/>
            </a:pPr>
            <a:r>
              <a:rPr lang="ja-JP" altLang="en-US" sz="1100" dirty="0">
                <a:solidFill>
                  <a:srgbClr val="000000"/>
                </a:solidFill>
                <a:latin typeface="Verdana" panose="020B0604030504040204" pitchFamily="34" charset="0"/>
              </a:rPr>
              <a:t>実感的に学ぶ授業の最小単位　　　　</a:t>
            </a:r>
            <a:endParaRPr lang="en-US" altLang="ja-JP" sz="1000" dirty="0">
              <a:solidFill>
                <a:srgbClr val="000000"/>
              </a:solidFill>
              <a:latin typeface="Verdana" panose="020B0604030504040204" pitchFamily="34" charset="0"/>
            </a:endParaRPr>
          </a:p>
        </p:txBody>
      </p:sp>
      <p:graphicFrame>
        <p:nvGraphicFramePr>
          <p:cNvPr id="65" name="表 64"/>
          <p:cNvGraphicFramePr>
            <a:graphicFrameLocks noGrp="1"/>
          </p:cNvGraphicFramePr>
          <p:nvPr>
            <p:extLst/>
          </p:nvPr>
        </p:nvGraphicFramePr>
        <p:xfrm>
          <a:off x="123032" y="4603535"/>
          <a:ext cx="2800078" cy="972633"/>
        </p:xfrm>
        <a:graphic>
          <a:graphicData uri="http://schemas.openxmlformats.org/drawingml/2006/table">
            <a:tbl>
              <a:tblPr firstRow="1" bandRow="1">
                <a:tableStyleId>{5C22544A-7EE6-4342-B048-85BDC9FD1C3A}</a:tableStyleId>
              </a:tblPr>
              <a:tblGrid>
                <a:gridCol w="920576">
                  <a:extLst>
                    <a:ext uri="{9D8B030D-6E8A-4147-A177-3AD203B41FA5}">
                      <a16:colId xmlns:a16="http://schemas.microsoft.com/office/drawing/2014/main" val="20000"/>
                    </a:ext>
                  </a:extLst>
                </a:gridCol>
                <a:gridCol w="792088">
                  <a:extLst>
                    <a:ext uri="{9D8B030D-6E8A-4147-A177-3AD203B41FA5}">
                      <a16:colId xmlns:a16="http://schemas.microsoft.com/office/drawing/2014/main" val="2636888545"/>
                    </a:ext>
                  </a:extLst>
                </a:gridCol>
                <a:gridCol w="1087414">
                  <a:extLst>
                    <a:ext uri="{9D8B030D-6E8A-4147-A177-3AD203B41FA5}">
                      <a16:colId xmlns:a16="http://schemas.microsoft.com/office/drawing/2014/main" val="2826564785"/>
                    </a:ext>
                  </a:extLst>
                </a:gridCol>
              </a:tblGrid>
              <a:tr h="165029">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dirty="0" smtClean="0">
                          <a:solidFill>
                            <a:schemeClr val="tx1"/>
                          </a:solidFill>
                          <a:latin typeface="ＭＳ Ｐゴシック" panose="020B0600070205080204" pitchFamily="50" charset="-128"/>
                          <a:ea typeface="+mn-ea"/>
                        </a:rPr>
                        <a:t>【HP</a:t>
                      </a:r>
                      <a:r>
                        <a:rPr kumimoji="1" lang="ja-JP" altLang="en-US" sz="900" b="0" dirty="0" smtClean="0">
                          <a:solidFill>
                            <a:schemeClr val="tx1"/>
                          </a:solidFill>
                          <a:latin typeface="ＭＳ Ｐゴシック" panose="020B0600070205080204" pitchFamily="50" charset="-128"/>
                          <a:ea typeface="+mn-ea"/>
                        </a:rPr>
                        <a:t>キーワード</a:t>
                      </a:r>
                      <a:r>
                        <a:rPr kumimoji="1" lang="en-US" altLang="ja-JP" sz="900" b="0" dirty="0" smtClean="0">
                          <a:solidFill>
                            <a:schemeClr val="tx1"/>
                          </a:solidFill>
                          <a:latin typeface="ＭＳ Ｐゴシック" panose="020B0600070205080204" pitchFamily="50" charset="-128"/>
                          <a:ea typeface="+mn-ea"/>
                        </a:rPr>
                        <a:t>】</a:t>
                      </a:r>
                      <a:endParaRPr kumimoji="1" lang="ja-JP" altLang="en-US" sz="900" b="0" dirty="0" smtClean="0">
                        <a:solidFill>
                          <a:schemeClr val="tx1"/>
                        </a:solidFill>
                        <a:latin typeface="ＭＳ Ｐゴシック" panose="020B0600070205080204" pitchFamily="50" charset="-128"/>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172604">
                <a:tc>
                  <a:txBody>
                    <a:bodyPr/>
                    <a:lstStyle/>
                    <a:p>
                      <a:pPr algn="ctr"/>
                      <a:r>
                        <a:rPr kumimoji="1" lang="ja-JP" altLang="en-US" sz="900" b="0" dirty="0" smtClean="0">
                          <a:solidFill>
                            <a:schemeClr val="tx1"/>
                          </a:solidFill>
                          <a:latin typeface="ＭＳ Ｐゴシック" panose="020B0600070205080204" pitchFamily="50" charset="-128"/>
                          <a:ea typeface="+mn-ea"/>
                        </a:rPr>
                        <a:t>材料</a:t>
                      </a:r>
                      <a:endParaRPr kumimoji="1" lang="ja-JP" altLang="en-US" sz="900" b="0" dirty="0" smtClean="0">
                        <a:solidFill>
                          <a:schemeClr val="tx1"/>
                        </a:solidFill>
                        <a:latin typeface="ＭＳ Ｐゴシック" panose="020B0600070205080204" pitchFamily="50" charset="-128"/>
                        <a:ea typeface="ＭＳ Ｐゴシック" panose="020B0600070205080204" pitchFamily="50" charset="-128"/>
                      </a:endParaRPr>
                    </a:p>
                  </a:txBody>
                  <a:tcPr marL="91516" marR="91516"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kumimoji="1" lang="ja-JP" altLang="en-US" sz="900" b="0" dirty="0" smtClean="0">
                          <a:solidFill>
                            <a:schemeClr val="tx1"/>
                          </a:solidFill>
                          <a:latin typeface="ＭＳ Ｐゴシック" panose="020B0600070205080204" pitchFamily="50" charset="-128"/>
                          <a:ea typeface="+mn-ea"/>
                        </a:rPr>
                        <a:t>方法</a:t>
                      </a:r>
                      <a:endParaRPr kumimoji="1" lang="ja-JP" altLang="en-US" sz="900" b="0" dirty="0" smtClean="0">
                        <a:solidFill>
                          <a:schemeClr val="tx1"/>
                        </a:solidFill>
                        <a:latin typeface="ＭＳ Ｐゴシック" panose="020B0600070205080204" pitchFamily="50" charset="-128"/>
                        <a:ea typeface="ＭＳ Ｐゴシック" panose="020B0600070205080204" pitchFamily="50" charset="-128"/>
                      </a:endParaRPr>
                    </a:p>
                  </a:txBody>
                  <a:tcPr marL="91516" marR="91516" marT="45691" marB="4569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kumimoji="1" lang="ja-JP" altLang="en-US" sz="900" b="0" dirty="0" smtClean="0">
                          <a:solidFill>
                            <a:schemeClr val="tx1"/>
                          </a:solidFill>
                          <a:latin typeface="ＭＳ Ｐゴシック" panose="020B0600070205080204" pitchFamily="50" charset="-128"/>
                          <a:ea typeface="+mn-ea"/>
                        </a:rPr>
                        <a:t>造形要素（中高）</a:t>
                      </a:r>
                      <a:endParaRPr kumimoji="1" lang="ja-JP" altLang="en-US" sz="900" b="0" dirty="0" smtClean="0">
                        <a:solidFill>
                          <a:schemeClr val="tx1"/>
                        </a:solidFill>
                        <a:latin typeface="ＭＳ Ｐゴシック" panose="020B0600070205080204" pitchFamily="50" charset="-128"/>
                        <a:ea typeface="ＭＳ Ｐゴシック" panose="020B0600070205080204" pitchFamily="50" charset="-128"/>
                      </a:endParaRPr>
                    </a:p>
                  </a:txBody>
                  <a:tcPr marL="91516" marR="91516" marT="45691" marB="45691"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4"/>
                  </a:ext>
                </a:extLst>
              </a:tr>
              <a:tr h="561647">
                <a:tc>
                  <a:txBody>
                    <a:bodyPr/>
                    <a:lstStyle/>
                    <a:p>
                      <a:r>
                        <a:rPr lang="ja-JP" altLang="en-US" sz="800" dirty="0" smtClean="0"/>
                        <a:t>実物</a:t>
                      </a:r>
                    </a:p>
                    <a:p>
                      <a:r>
                        <a:rPr lang="ja-JP" altLang="en-US" sz="800" dirty="0" smtClean="0"/>
                        <a:t>画集</a:t>
                      </a:r>
                    </a:p>
                    <a:p>
                      <a:r>
                        <a:rPr lang="ja-JP" altLang="en-US" sz="800" dirty="0" smtClean="0"/>
                        <a:t>ワークシート</a:t>
                      </a:r>
                      <a:endParaRPr kumimoji="1" lang="en-US" altLang="ja-JP" sz="800" b="0" dirty="0" smtClean="0">
                        <a:solidFill>
                          <a:schemeClr val="tx1"/>
                        </a:solidFill>
                        <a:latin typeface="ＭＳ Ｐゴシック" panose="020B0600070205080204" pitchFamily="50" charset="-128"/>
                        <a:ea typeface="+mn-ea"/>
                      </a:endParaRPr>
                    </a:p>
                    <a:p>
                      <a:endParaRPr lang="ja-JP" altLang="en-US" sz="800" dirty="0" smtClean="0"/>
                    </a:p>
                  </a:txBody>
                  <a:tcPr marL="91516" marR="91516"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800" b="0" dirty="0" smtClean="0">
                          <a:solidFill>
                            <a:schemeClr val="tx1"/>
                          </a:solidFill>
                          <a:latin typeface="ＭＳ Ｐゴシック" panose="020B0600070205080204" pitchFamily="50" charset="-128"/>
                          <a:ea typeface="+mn-ea"/>
                        </a:rPr>
                        <a:t>対話</a:t>
                      </a:r>
                    </a:p>
                    <a:p>
                      <a:pPr algn="l"/>
                      <a:r>
                        <a:rPr kumimoji="1" lang="ja-JP" altLang="en-US" sz="800" b="0" dirty="0" smtClean="0">
                          <a:solidFill>
                            <a:schemeClr val="tx1"/>
                          </a:solidFill>
                          <a:latin typeface="ＭＳ Ｐゴシック" panose="020B0600070205080204" pitchFamily="50" charset="-128"/>
                          <a:ea typeface="+mn-ea"/>
                        </a:rPr>
                        <a:t>比較</a:t>
                      </a:r>
                    </a:p>
                    <a:p>
                      <a:pPr algn="l"/>
                      <a:r>
                        <a:rPr kumimoji="1" lang="ja-JP" altLang="en-US" sz="800" b="0" dirty="0" smtClean="0">
                          <a:solidFill>
                            <a:schemeClr val="tx1"/>
                          </a:solidFill>
                          <a:latin typeface="ＭＳ Ｐゴシック" panose="020B0600070205080204" pitchFamily="50" charset="-128"/>
                          <a:ea typeface="+mn-ea"/>
                        </a:rPr>
                        <a:t>グループ活動</a:t>
                      </a:r>
                      <a:endParaRPr kumimoji="1" lang="en-US" altLang="ja-JP" sz="800" b="0" dirty="0" smtClean="0">
                        <a:solidFill>
                          <a:schemeClr val="tx1"/>
                        </a:solidFill>
                        <a:latin typeface="ＭＳ Ｐゴシック" panose="020B0600070205080204" pitchFamily="50" charset="-128"/>
                        <a:ea typeface="+mn-ea"/>
                      </a:endParaRPr>
                    </a:p>
                    <a:p>
                      <a:pPr algn="l"/>
                      <a:endParaRPr kumimoji="1" lang="ja-JP" altLang="en-US" sz="800" b="0" dirty="0" smtClean="0">
                        <a:solidFill>
                          <a:schemeClr val="tx1"/>
                        </a:solidFill>
                        <a:latin typeface="ＭＳ Ｐゴシック" panose="020B0600070205080204" pitchFamily="50" charset="-128"/>
                        <a:ea typeface="ＭＳ Ｐゴシック" panose="020B0600070205080204" pitchFamily="50" charset="-128"/>
                      </a:endParaRPr>
                    </a:p>
                  </a:txBody>
                  <a:tcPr marL="91516" marR="91516" marT="45691" marB="4569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800" b="0" dirty="0" smtClean="0">
                          <a:solidFill>
                            <a:schemeClr val="tx1"/>
                          </a:solidFill>
                          <a:latin typeface="ＭＳ Ｐゴシック" panose="020B0600070205080204" pitchFamily="50" charset="-128"/>
                          <a:ea typeface="+mn-ea"/>
                        </a:rPr>
                        <a:t>形体・形</a:t>
                      </a:r>
                    </a:p>
                    <a:p>
                      <a:pPr algn="l"/>
                      <a:r>
                        <a:rPr kumimoji="1" lang="ja-JP" altLang="en-US" sz="800" b="0" dirty="0" smtClean="0">
                          <a:solidFill>
                            <a:schemeClr val="tx1"/>
                          </a:solidFill>
                          <a:latin typeface="ＭＳ Ｐゴシック" panose="020B0600070205080204" pitchFamily="50" charset="-128"/>
                          <a:ea typeface="+mn-ea"/>
                        </a:rPr>
                        <a:t>色彩</a:t>
                      </a:r>
                    </a:p>
                    <a:p>
                      <a:pPr algn="l"/>
                      <a:r>
                        <a:rPr kumimoji="1" lang="ja-JP" altLang="en-US" sz="800" b="0" dirty="0" smtClean="0">
                          <a:solidFill>
                            <a:schemeClr val="tx1"/>
                          </a:solidFill>
                          <a:latin typeface="ＭＳ Ｐゴシック" panose="020B0600070205080204" pitchFamily="50" charset="-128"/>
                          <a:ea typeface="+mn-ea"/>
                        </a:rPr>
                        <a:t>単純化・強調・省略</a:t>
                      </a:r>
                    </a:p>
                    <a:p>
                      <a:pPr algn="l"/>
                      <a:r>
                        <a:rPr kumimoji="1" lang="ja-JP" altLang="en-US" sz="800" b="0" dirty="0" smtClean="0">
                          <a:solidFill>
                            <a:schemeClr val="tx1"/>
                          </a:solidFill>
                          <a:latin typeface="ＭＳ Ｐゴシック" panose="020B0600070205080204" pitchFamily="50" charset="-128"/>
                          <a:ea typeface="+mn-ea"/>
                        </a:rPr>
                        <a:t>空間</a:t>
                      </a:r>
                    </a:p>
                  </a:txBody>
                  <a:tcPr marL="91516" marR="91516" marT="45691" marB="45691"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1500235"/>
                  </a:ext>
                </a:extLst>
              </a:tr>
            </a:tbl>
          </a:graphicData>
        </a:graphic>
      </p:graphicFrame>
      <p:sp>
        <p:nvSpPr>
          <p:cNvPr id="18" name="円/楕円 17"/>
          <p:cNvSpPr/>
          <p:nvPr/>
        </p:nvSpPr>
        <p:spPr>
          <a:xfrm>
            <a:off x="3081338" y="1144588"/>
            <a:ext cx="338137" cy="339725"/>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400" dirty="0">
                <a:solidFill>
                  <a:prstClr val="white"/>
                </a:solidFill>
                <a:latin typeface="ＤＦ特太ゴシック体" pitchFamily="49" charset="-128"/>
                <a:ea typeface="ＤＦ特太ゴシック体" pitchFamily="49" charset="-128"/>
              </a:rPr>
              <a:t>１</a:t>
            </a:r>
          </a:p>
        </p:txBody>
      </p:sp>
      <p:sp>
        <p:nvSpPr>
          <p:cNvPr id="19" name="円/楕円 18"/>
          <p:cNvSpPr/>
          <p:nvPr/>
        </p:nvSpPr>
        <p:spPr>
          <a:xfrm>
            <a:off x="5602288" y="1144588"/>
            <a:ext cx="339725" cy="339725"/>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400" dirty="0">
                <a:solidFill>
                  <a:prstClr val="white"/>
                </a:solidFill>
                <a:latin typeface="ＤＦ特太ゴシック体" pitchFamily="49" charset="-128"/>
                <a:ea typeface="ＤＦ特太ゴシック体" pitchFamily="49" charset="-128"/>
              </a:rPr>
              <a:t>２</a:t>
            </a:r>
          </a:p>
        </p:txBody>
      </p:sp>
      <p:sp>
        <p:nvSpPr>
          <p:cNvPr id="52" name="円/楕円 51"/>
          <p:cNvSpPr/>
          <p:nvPr/>
        </p:nvSpPr>
        <p:spPr>
          <a:xfrm>
            <a:off x="3122613" y="2879725"/>
            <a:ext cx="366712" cy="369888"/>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dirty="0">
                <a:solidFill>
                  <a:prstClr val="white"/>
                </a:solidFill>
                <a:latin typeface="ＤＦ特太ゴシック体" pitchFamily="49" charset="-128"/>
                <a:ea typeface="ＤＦ特太ゴシック体" pitchFamily="49" charset="-128"/>
              </a:rPr>
              <a:t>3</a:t>
            </a:r>
            <a:endParaRPr lang="ja-JP" altLang="en-US" dirty="0">
              <a:solidFill>
                <a:prstClr val="white"/>
              </a:solidFill>
              <a:latin typeface="ＤＦ特太ゴシック体" pitchFamily="49" charset="-128"/>
              <a:ea typeface="ＤＦ特太ゴシック体" pitchFamily="49" charset="-128"/>
            </a:endParaRPr>
          </a:p>
        </p:txBody>
      </p:sp>
      <p:sp>
        <p:nvSpPr>
          <p:cNvPr id="6252" name="正方形/長方形 2"/>
          <p:cNvSpPr>
            <a:spLocks noChangeArrowheads="1"/>
          </p:cNvSpPr>
          <p:nvPr/>
        </p:nvSpPr>
        <p:spPr bwMode="auto">
          <a:xfrm>
            <a:off x="3899640" y="3965010"/>
            <a:ext cx="1898970" cy="169277"/>
          </a:xfrm>
          <a:prstGeom prst="rect">
            <a:avLst/>
          </a:prstGeom>
          <a:solidFill>
            <a:schemeClr val="accent6">
              <a:lumMod val="20000"/>
              <a:lumOff val="80000"/>
            </a:schemeClr>
          </a:solidFill>
          <a:ln>
            <a:noFill/>
          </a:ln>
          <a:extLst/>
        </p:spPr>
        <p:txBody>
          <a:bodyPr wrap="square" lIns="0" tIns="0" rIns="0" bIns="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100" b="1" dirty="0">
                <a:latin typeface="ＭＳ Ｐゴシック" panose="020B0600070205080204" pitchFamily="50" charset="-128"/>
              </a:rPr>
              <a:t>思考力を使う問いかけ</a:t>
            </a:r>
            <a:endParaRPr lang="en-US" altLang="ja-JP" sz="1100" b="1" dirty="0">
              <a:latin typeface="ＭＳ Ｐゴシック" panose="020B0600070205080204" pitchFamily="50" charset="-128"/>
            </a:endParaRPr>
          </a:p>
        </p:txBody>
      </p:sp>
      <p:sp>
        <p:nvSpPr>
          <p:cNvPr id="58" name="円/楕円 57"/>
          <p:cNvSpPr/>
          <p:nvPr/>
        </p:nvSpPr>
        <p:spPr>
          <a:xfrm>
            <a:off x="665033" y="3453946"/>
            <a:ext cx="738616" cy="338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59" name="円/楕円 58"/>
          <p:cNvSpPr/>
          <p:nvPr/>
        </p:nvSpPr>
        <p:spPr>
          <a:xfrm>
            <a:off x="1260228" y="4146288"/>
            <a:ext cx="864096" cy="3802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64" name="円/楕円 63"/>
          <p:cNvSpPr/>
          <p:nvPr/>
        </p:nvSpPr>
        <p:spPr>
          <a:xfrm>
            <a:off x="-9525" y="5594350"/>
            <a:ext cx="407988" cy="409575"/>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prstClr val="white"/>
                </a:solidFill>
                <a:latin typeface="ＤＦ特太ゴシック体" pitchFamily="49" charset="-128"/>
                <a:ea typeface="ＤＦ特太ゴシック体" pitchFamily="49" charset="-128"/>
              </a:rPr>
              <a:t>４</a:t>
            </a:r>
          </a:p>
        </p:txBody>
      </p:sp>
      <p:graphicFrame>
        <p:nvGraphicFramePr>
          <p:cNvPr id="66" name="Group 317"/>
          <p:cNvGraphicFramePr>
            <a:graphicFrameLocks noGrp="1"/>
          </p:cNvGraphicFramePr>
          <p:nvPr>
            <p:extLst>
              <p:ext uri="{D42A27DB-BD31-4B8C-83A1-F6EECF244321}">
                <p14:modId xmlns:p14="http://schemas.microsoft.com/office/powerpoint/2010/main" val="894725357"/>
              </p:ext>
            </p:extLst>
          </p:nvPr>
        </p:nvGraphicFramePr>
        <p:xfrm>
          <a:off x="150813" y="358775"/>
          <a:ext cx="8813675" cy="623889"/>
        </p:xfrm>
        <a:graphic>
          <a:graphicData uri="http://schemas.openxmlformats.org/drawingml/2006/table">
            <a:tbl>
              <a:tblPr/>
              <a:tblGrid>
                <a:gridCol w="1137240">
                  <a:extLst>
                    <a:ext uri="{9D8B030D-6E8A-4147-A177-3AD203B41FA5}">
                      <a16:colId xmlns:a16="http://schemas.microsoft.com/office/drawing/2014/main" val="20000"/>
                    </a:ext>
                  </a:extLst>
                </a:gridCol>
                <a:gridCol w="672518">
                  <a:extLst>
                    <a:ext uri="{9D8B030D-6E8A-4147-A177-3AD203B41FA5}">
                      <a16:colId xmlns:a16="http://schemas.microsoft.com/office/drawing/2014/main" val="20001"/>
                    </a:ext>
                  </a:extLst>
                </a:gridCol>
                <a:gridCol w="3259501">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10332">
                  <a:extLst>
                    <a:ext uri="{9D8B030D-6E8A-4147-A177-3AD203B41FA5}">
                      <a16:colId xmlns:a16="http://schemas.microsoft.com/office/drawing/2014/main" val="20005"/>
                    </a:ext>
                  </a:extLst>
                </a:gridCol>
                <a:gridCol w="657820">
                  <a:extLst>
                    <a:ext uri="{9D8B030D-6E8A-4147-A177-3AD203B41FA5}">
                      <a16:colId xmlns:a16="http://schemas.microsoft.com/office/drawing/2014/main" val="4259983833"/>
                    </a:ext>
                  </a:extLst>
                </a:gridCol>
              </a:tblGrid>
              <a:tr h="365253">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bg1"/>
                          </a:solidFill>
                          <a:effectLst/>
                          <a:latin typeface="Arial" charset="0"/>
                          <a:ea typeface="ＭＳ Ｐゴシック" charset="-128"/>
                        </a:rPr>
                        <a:t>指導</a:t>
                      </a:r>
                      <a:r>
                        <a:rPr kumimoji="1" lang="ja-JP" altLang="en-US" sz="1200" b="1" i="0" u="none" strike="noStrike" cap="none" normalizeH="0" baseline="0" dirty="0" smtClean="0">
                          <a:ln>
                            <a:noFill/>
                          </a:ln>
                          <a:solidFill>
                            <a:schemeClr val="bg1"/>
                          </a:solidFill>
                          <a:effectLst/>
                          <a:latin typeface="Arial" charset="0"/>
                          <a:ea typeface="ＭＳ Ｐゴシック" charset="-128"/>
                        </a:rPr>
                        <a:t>ユニット </a:t>
                      </a:r>
                      <a:r>
                        <a:rPr kumimoji="1" lang="en-US" altLang="ja-JP" sz="1000" b="1" i="0" u="none" strike="noStrike" cap="none" normalizeH="0" baseline="0" dirty="0" smtClean="0">
                          <a:ln>
                            <a:noFill/>
                          </a:ln>
                          <a:solidFill>
                            <a:schemeClr val="bg1"/>
                          </a:solidFill>
                          <a:effectLst/>
                          <a:latin typeface="Arial" charset="0"/>
                          <a:ea typeface="ＭＳ Ｐゴシック" charset="-128"/>
                        </a:rPr>
                        <a:t>Ver.R1.12</a:t>
                      </a:r>
                    </a:p>
                  </a:txBody>
                  <a:tcPr marL="91498" marR="91498" marT="45467" marB="45467"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題材名</a:t>
                      </a:r>
                    </a:p>
                  </a:txBody>
                  <a:tcPr marL="91498" marR="91498" marT="45467" marB="45467" anchor="ctr" horzOverflow="overflow">
                    <a:lnL w="19050" cap="flat" cmpd="sng" algn="ctr">
                      <a:solidFill>
                        <a:schemeClr val="tx1"/>
                      </a:solidFill>
                      <a:prstDash val="solid"/>
                      <a:round/>
                      <a:headEnd type="none" w="med" len="med"/>
                      <a:tailEnd type="none" w="med" len="med"/>
                    </a:lnL>
                    <a:lnR w="6350" cap="flat" cmpd="sng" algn="ctr">
                      <a:solidFill>
                        <a:schemeClr val="tx1"/>
                      </a:solidFill>
                      <a:prstDash val="sys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季節感のある静物を描く（日本画）</a:t>
                      </a:r>
                      <a:endParaRPr kumimoji="1" lang="ja-JP" altLang="en-US" sz="12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txBody>
                  <a:tcPr marL="91498" marR="91498" marT="45467" marB="45467" anchor="ctr" horzOverflow="overflow">
                    <a:lnL w="635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charset="0"/>
                        <a:defRPr kumimoji="1" sz="2800">
                          <a:solidFill>
                            <a:schemeClr val="tx1"/>
                          </a:solidFill>
                          <a:latin typeface="Arial" charset="0"/>
                        </a:defRPr>
                      </a:lvl1pPr>
                      <a:lvl2pPr marL="742950" indent="-285750">
                        <a:spcBef>
                          <a:spcPct val="20000"/>
                        </a:spcBef>
                        <a:buFont typeface="Arial" charset="0"/>
                        <a:defRPr kumimoji="1" sz="2400">
                          <a:solidFill>
                            <a:schemeClr val="tx1"/>
                          </a:solidFill>
                          <a:latin typeface="Arial" charset="0"/>
                        </a:defRPr>
                      </a:lvl2pPr>
                      <a:lvl3pPr marL="1143000" indent="-228600">
                        <a:spcBef>
                          <a:spcPct val="20000"/>
                        </a:spcBef>
                        <a:buFont typeface="Arial" charset="0"/>
                        <a:defRPr kumimoji="1" sz="2000">
                          <a:solidFill>
                            <a:schemeClr val="tx1"/>
                          </a:solidFill>
                          <a:latin typeface="Arial" charset="0"/>
                        </a:defRPr>
                      </a:lvl3pPr>
                      <a:lvl4pPr marL="1600200" indent="-228600">
                        <a:spcBef>
                          <a:spcPct val="20000"/>
                        </a:spcBef>
                        <a:buFont typeface="Arial" charset="0"/>
                        <a:defRPr kumimoji="1">
                          <a:solidFill>
                            <a:schemeClr val="tx1"/>
                          </a:solidFill>
                          <a:latin typeface="Arial" charset="0"/>
                        </a:defRPr>
                      </a:lvl4pPr>
                      <a:lvl5pPr marL="2057400" indent="-228600">
                        <a:spcBef>
                          <a:spcPct val="20000"/>
                        </a:spcBef>
                        <a:buFont typeface="Arial" charset="0"/>
                        <a:defRPr kumimoji="1">
                          <a:solidFill>
                            <a:schemeClr val="tx1"/>
                          </a:solidFill>
                          <a:latin typeface="Arial" charset="0"/>
                        </a:defRPr>
                      </a:lvl5pPr>
                      <a:lvl6pPr marL="2514600" indent="-228600" eaLnBrk="0" fontAlgn="base" hangingPunct="0">
                        <a:spcBef>
                          <a:spcPct val="20000"/>
                        </a:spcBef>
                        <a:spcAft>
                          <a:spcPct val="0"/>
                        </a:spcAft>
                        <a:buFont typeface="Arial" charset="0"/>
                        <a:defRPr kumimoji="1">
                          <a:solidFill>
                            <a:schemeClr val="tx1"/>
                          </a:solidFill>
                          <a:latin typeface="Arial" charset="0"/>
                        </a:defRPr>
                      </a:lvl6pPr>
                      <a:lvl7pPr marL="2971800" indent="-228600" eaLnBrk="0" fontAlgn="base" hangingPunct="0">
                        <a:spcBef>
                          <a:spcPct val="20000"/>
                        </a:spcBef>
                        <a:spcAft>
                          <a:spcPct val="0"/>
                        </a:spcAft>
                        <a:buFont typeface="Arial" charset="0"/>
                        <a:defRPr kumimoji="1">
                          <a:solidFill>
                            <a:schemeClr val="tx1"/>
                          </a:solidFill>
                          <a:latin typeface="Arial" charset="0"/>
                        </a:defRPr>
                      </a:lvl7pPr>
                      <a:lvl8pPr marL="3429000" indent="-228600" eaLnBrk="0" fontAlgn="base" hangingPunct="0">
                        <a:spcBef>
                          <a:spcPct val="20000"/>
                        </a:spcBef>
                        <a:spcAft>
                          <a:spcPct val="0"/>
                        </a:spcAft>
                        <a:buFont typeface="Arial" charset="0"/>
                        <a:defRPr kumimoji="1">
                          <a:solidFill>
                            <a:schemeClr val="tx1"/>
                          </a:solidFill>
                          <a:latin typeface="Arial" charset="0"/>
                        </a:defRPr>
                      </a:lvl8pPr>
                      <a:lvl9pPr marL="3886200" indent="-228600" eaLnBrk="0" fontAlgn="base" hangingPunct="0">
                        <a:spcBef>
                          <a:spcPct val="20000"/>
                        </a:spcBef>
                        <a:spcAft>
                          <a:spcPct val="0"/>
                        </a:spcAft>
                        <a:buFont typeface="Arial" charset="0"/>
                        <a:defRPr kumimoji="1">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charset="-128"/>
                        </a:rPr>
                        <a:t>導入／展開／まとめ</a:t>
                      </a:r>
                      <a:endParaRPr kumimoji="1" lang="ja-JP" altLang="en-US" sz="1000" b="0" i="0" u="none" strike="noStrike" cap="none" normalizeH="0" baseline="0" dirty="0">
                        <a:ln>
                          <a:noFill/>
                        </a:ln>
                        <a:solidFill>
                          <a:schemeClr val="tx1"/>
                        </a:solidFill>
                        <a:effectLst/>
                        <a:latin typeface="Arial" charset="0"/>
                        <a:ea typeface="ＭＳ Ｐゴシック" charset="-128"/>
                      </a:endParaRPr>
                    </a:p>
                  </a:txBody>
                  <a:tcPr marL="91435" marR="91435" marT="45414" marB="454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lvl1pPr>
                        <a:spcBef>
                          <a:spcPct val="20000"/>
                        </a:spcBef>
                        <a:buFont typeface="Arial" charset="0"/>
                        <a:defRPr kumimoji="1" sz="2800">
                          <a:solidFill>
                            <a:schemeClr val="tx1"/>
                          </a:solidFill>
                          <a:latin typeface="Arial" charset="0"/>
                        </a:defRPr>
                      </a:lvl1pPr>
                      <a:lvl2pPr marL="742950" indent="-285750">
                        <a:spcBef>
                          <a:spcPct val="20000"/>
                        </a:spcBef>
                        <a:buFont typeface="Arial" charset="0"/>
                        <a:defRPr kumimoji="1" sz="2400">
                          <a:solidFill>
                            <a:schemeClr val="tx1"/>
                          </a:solidFill>
                          <a:latin typeface="Arial" charset="0"/>
                        </a:defRPr>
                      </a:lvl2pPr>
                      <a:lvl3pPr marL="1143000" indent="-228600">
                        <a:spcBef>
                          <a:spcPct val="20000"/>
                        </a:spcBef>
                        <a:buFont typeface="Arial" charset="0"/>
                        <a:defRPr kumimoji="1" sz="2000">
                          <a:solidFill>
                            <a:schemeClr val="tx1"/>
                          </a:solidFill>
                          <a:latin typeface="Arial" charset="0"/>
                        </a:defRPr>
                      </a:lvl3pPr>
                      <a:lvl4pPr marL="1600200" indent="-228600">
                        <a:spcBef>
                          <a:spcPct val="20000"/>
                        </a:spcBef>
                        <a:buFont typeface="Arial" charset="0"/>
                        <a:defRPr kumimoji="1">
                          <a:solidFill>
                            <a:schemeClr val="tx1"/>
                          </a:solidFill>
                          <a:latin typeface="Arial" charset="0"/>
                        </a:defRPr>
                      </a:lvl4pPr>
                      <a:lvl5pPr marL="2057400" indent="-228600">
                        <a:spcBef>
                          <a:spcPct val="20000"/>
                        </a:spcBef>
                        <a:buFont typeface="Arial" charset="0"/>
                        <a:defRPr kumimoji="1">
                          <a:solidFill>
                            <a:schemeClr val="tx1"/>
                          </a:solidFill>
                          <a:latin typeface="Arial" charset="0"/>
                        </a:defRPr>
                      </a:lvl5pPr>
                      <a:lvl6pPr marL="2514600" indent="-228600" eaLnBrk="0" fontAlgn="base" hangingPunct="0">
                        <a:spcBef>
                          <a:spcPct val="20000"/>
                        </a:spcBef>
                        <a:spcAft>
                          <a:spcPct val="0"/>
                        </a:spcAft>
                        <a:buFont typeface="Arial" charset="0"/>
                        <a:defRPr kumimoji="1">
                          <a:solidFill>
                            <a:schemeClr val="tx1"/>
                          </a:solidFill>
                          <a:latin typeface="Arial" charset="0"/>
                        </a:defRPr>
                      </a:lvl6pPr>
                      <a:lvl7pPr marL="2971800" indent="-228600" eaLnBrk="0" fontAlgn="base" hangingPunct="0">
                        <a:spcBef>
                          <a:spcPct val="20000"/>
                        </a:spcBef>
                        <a:spcAft>
                          <a:spcPct val="0"/>
                        </a:spcAft>
                        <a:buFont typeface="Arial" charset="0"/>
                        <a:defRPr kumimoji="1">
                          <a:solidFill>
                            <a:schemeClr val="tx1"/>
                          </a:solidFill>
                          <a:latin typeface="Arial" charset="0"/>
                        </a:defRPr>
                      </a:lvl7pPr>
                      <a:lvl8pPr marL="3429000" indent="-228600" eaLnBrk="0" fontAlgn="base" hangingPunct="0">
                        <a:spcBef>
                          <a:spcPct val="20000"/>
                        </a:spcBef>
                        <a:spcAft>
                          <a:spcPct val="0"/>
                        </a:spcAft>
                        <a:buFont typeface="Arial" charset="0"/>
                        <a:defRPr kumimoji="1">
                          <a:solidFill>
                            <a:schemeClr val="tx1"/>
                          </a:solidFill>
                          <a:latin typeface="Arial" charset="0"/>
                        </a:defRPr>
                      </a:lvl8pPr>
                      <a:lvl9pPr marL="3886200" indent="-228600" eaLnBrk="0" fontAlgn="base" hangingPunct="0">
                        <a:spcBef>
                          <a:spcPct val="20000"/>
                        </a:spcBef>
                        <a:spcAft>
                          <a:spcPct val="0"/>
                        </a:spcAft>
                        <a:buFont typeface="Arial" charset="0"/>
                        <a:defRPr kumimoji="1">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Verdana" charset="0"/>
                          <a:ea typeface="ＭＳ Ｐゴシック" charset="-128"/>
                        </a:rPr>
                        <a:t>指導案など資料</a:t>
                      </a:r>
                    </a:p>
                  </a:txBody>
                  <a:tcPr marL="91435" marR="91435" marT="45414" marB="454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charset="0"/>
                        <a:defRPr kumimoji="1" sz="2800">
                          <a:solidFill>
                            <a:schemeClr val="tx1"/>
                          </a:solidFill>
                          <a:latin typeface="Arial" charset="0"/>
                        </a:defRPr>
                      </a:lvl1pPr>
                      <a:lvl2pPr marL="742950" indent="-285750">
                        <a:spcBef>
                          <a:spcPct val="20000"/>
                        </a:spcBef>
                        <a:buFont typeface="Arial" charset="0"/>
                        <a:defRPr kumimoji="1" sz="2400">
                          <a:solidFill>
                            <a:schemeClr val="tx1"/>
                          </a:solidFill>
                          <a:latin typeface="Arial" charset="0"/>
                        </a:defRPr>
                      </a:lvl2pPr>
                      <a:lvl3pPr marL="1143000" indent="-228600">
                        <a:spcBef>
                          <a:spcPct val="20000"/>
                        </a:spcBef>
                        <a:buFont typeface="Arial" charset="0"/>
                        <a:defRPr kumimoji="1" sz="2000">
                          <a:solidFill>
                            <a:schemeClr val="tx1"/>
                          </a:solidFill>
                          <a:latin typeface="Arial" charset="0"/>
                        </a:defRPr>
                      </a:lvl3pPr>
                      <a:lvl4pPr marL="1600200" indent="-228600">
                        <a:spcBef>
                          <a:spcPct val="20000"/>
                        </a:spcBef>
                        <a:buFont typeface="Arial" charset="0"/>
                        <a:defRPr kumimoji="1">
                          <a:solidFill>
                            <a:schemeClr val="tx1"/>
                          </a:solidFill>
                          <a:latin typeface="Arial" charset="0"/>
                        </a:defRPr>
                      </a:lvl4pPr>
                      <a:lvl5pPr marL="2057400" indent="-228600">
                        <a:spcBef>
                          <a:spcPct val="20000"/>
                        </a:spcBef>
                        <a:buFont typeface="Arial" charset="0"/>
                        <a:defRPr kumimoji="1">
                          <a:solidFill>
                            <a:schemeClr val="tx1"/>
                          </a:solidFill>
                          <a:latin typeface="Arial" charset="0"/>
                        </a:defRPr>
                      </a:lvl5pPr>
                      <a:lvl6pPr marL="2514600" indent="-228600" eaLnBrk="0" fontAlgn="base" hangingPunct="0">
                        <a:spcBef>
                          <a:spcPct val="20000"/>
                        </a:spcBef>
                        <a:spcAft>
                          <a:spcPct val="0"/>
                        </a:spcAft>
                        <a:buFont typeface="Arial" charset="0"/>
                        <a:defRPr kumimoji="1">
                          <a:solidFill>
                            <a:schemeClr val="tx1"/>
                          </a:solidFill>
                          <a:latin typeface="Arial" charset="0"/>
                        </a:defRPr>
                      </a:lvl6pPr>
                      <a:lvl7pPr marL="2971800" indent="-228600" eaLnBrk="0" fontAlgn="base" hangingPunct="0">
                        <a:spcBef>
                          <a:spcPct val="20000"/>
                        </a:spcBef>
                        <a:spcAft>
                          <a:spcPct val="0"/>
                        </a:spcAft>
                        <a:buFont typeface="Arial" charset="0"/>
                        <a:defRPr kumimoji="1">
                          <a:solidFill>
                            <a:schemeClr val="tx1"/>
                          </a:solidFill>
                          <a:latin typeface="Arial" charset="0"/>
                        </a:defRPr>
                      </a:lvl7pPr>
                      <a:lvl8pPr marL="3429000" indent="-228600" eaLnBrk="0" fontAlgn="base" hangingPunct="0">
                        <a:spcBef>
                          <a:spcPct val="20000"/>
                        </a:spcBef>
                        <a:spcAft>
                          <a:spcPct val="0"/>
                        </a:spcAft>
                        <a:buFont typeface="Arial" charset="0"/>
                        <a:defRPr kumimoji="1">
                          <a:solidFill>
                            <a:schemeClr val="tx1"/>
                          </a:solidFill>
                          <a:latin typeface="Arial" charset="0"/>
                        </a:defRPr>
                      </a:lvl8pPr>
                      <a:lvl9pPr marL="3886200" indent="-228600" eaLnBrk="0" fontAlgn="base" hangingPunct="0">
                        <a:spcBef>
                          <a:spcPct val="20000"/>
                        </a:spcBef>
                        <a:spcAft>
                          <a:spcPct val="0"/>
                        </a:spcAft>
                        <a:buFont typeface="Arial" charset="0"/>
                        <a:defRPr kumimoji="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Verdana" charset="0"/>
                          <a:ea typeface="ＭＳ Ｐゴシック" charset="-128"/>
                        </a:rPr>
                        <a:t>道具・鑑賞</a:t>
                      </a:r>
                      <a:r>
                        <a:rPr kumimoji="1" lang="en-US" altLang="ja-JP" sz="900" b="0" i="0" u="none" strike="noStrike" cap="none" normalizeH="0" baseline="0" dirty="0" smtClean="0">
                          <a:ln>
                            <a:noFill/>
                          </a:ln>
                          <a:solidFill>
                            <a:schemeClr val="tx1"/>
                          </a:solidFill>
                          <a:effectLst/>
                          <a:latin typeface="Verdana" charset="0"/>
                          <a:ea typeface="ＭＳ Ｐゴシック" charset="-128"/>
                        </a:rPr>
                        <a:t>box</a:t>
                      </a:r>
                      <a:endParaRPr kumimoji="1" lang="ja-JP" altLang="en-US" sz="900" b="0" i="0" u="none" strike="noStrike" cap="none" normalizeH="0" baseline="0" dirty="0">
                        <a:ln>
                          <a:noFill/>
                        </a:ln>
                        <a:solidFill>
                          <a:schemeClr val="tx1"/>
                        </a:solidFill>
                        <a:effectLst/>
                        <a:latin typeface="Verdana" charset="0"/>
                        <a:ea typeface="ＭＳ Ｐゴシック" charset="-128"/>
                      </a:endParaRPr>
                    </a:p>
                  </a:txBody>
                  <a:tcPr marL="91435" marR="91435" marT="45414" marB="45414"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900" dirty="0" smtClean="0">
                          <a:solidFill>
                            <a:prstClr val="black"/>
                          </a:solidFill>
                          <a:latin typeface="Verdana" pitchFamily="34" charset="0"/>
                        </a:rPr>
                        <a:t>作成日</a:t>
                      </a:r>
                      <a:endParaRPr kumimoji="1" lang="ja-JP" altLang="en-US" sz="900" b="1" i="0" u="none" strike="noStrike" cap="none" normalizeH="0" baseline="0" dirty="0">
                        <a:ln>
                          <a:noFill/>
                        </a:ln>
                        <a:solidFill>
                          <a:schemeClr val="tx1"/>
                        </a:solidFill>
                        <a:effectLst/>
                        <a:latin typeface="Verdana" charset="0"/>
                        <a:ea typeface="ＭＳ Ｐゴシック" charset="-128"/>
                      </a:endParaRPr>
                    </a:p>
                  </a:txBody>
                  <a:tcPr marL="91435" marR="91435" marT="45414" marB="45414"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0"/>
                  </a:ext>
                </a:extLst>
              </a:tr>
              <a:tr h="258635">
                <a:tc vMerge="1">
                  <a:txBody>
                    <a:bodyPr/>
                    <a:lstStyle/>
                    <a:p>
                      <a:endParaRPr kumimoji="1" lang="ja-JP" altLang="en-US"/>
                    </a:p>
                  </a:txBody>
                  <a:tcPr/>
                </a:tc>
                <a:tc gridSpan="2">
                  <a:txBody>
                    <a:bodyPr/>
                    <a:lstStyle/>
                    <a:p>
                      <a:pPr algn="l" fontAlgn="base">
                        <a:spcAft>
                          <a:spcPts val="0"/>
                        </a:spcAft>
                      </a:pPr>
                      <a:r>
                        <a:rPr lang="ja-JP" altLang="en-US" sz="1100" kern="1200" dirty="0" smtClean="0">
                          <a:solidFill>
                            <a:srgbClr val="000000"/>
                          </a:solidFill>
                          <a:effectLst/>
                          <a:latin typeface="ＭＳ Ｐゴシック" panose="020B0600070205080204" pitchFamily="50" charset="-128"/>
                          <a:ea typeface="ＭＳ Ｐゴシック" panose="020B0600070205080204" pitchFamily="50" charset="-128"/>
                          <a:cs typeface="Arial"/>
                        </a:rPr>
                        <a:t>①　</a:t>
                      </a:r>
                      <a:r>
                        <a:rPr lang="ja-JP" altLang="ja-JP" sz="1100" kern="1200" dirty="0" smtClean="0">
                          <a:solidFill>
                            <a:srgbClr val="000000"/>
                          </a:solidFill>
                          <a:effectLst/>
                          <a:latin typeface="ＭＳ Ｐゴシック" panose="020B0600070205080204" pitchFamily="50" charset="-128"/>
                          <a:ea typeface="+mn-ea"/>
                          <a:cs typeface="Arial"/>
                        </a:rPr>
                        <a:t>日本</a:t>
                      </a:r>
                      <a:r>
                        <a:rPr lang="ja-JP" altLang="en-US" sz="1100" kern="1200" dirty="0" smtClean="0">
                          <a:solidFill>
                            <a:srgbClr val="000000"/>
                          </a:solidFill>
                          <a:effectLst/>
                          <a:latin typeface="ＭＳ Ｐゴシック" panose="020B0600070205080204" pitchFamily="50" charset="-128"/>
                          <a:ea typeface="+mn-ea"/>
                          <a:cs typeface="Arial"/>
                        </a:rPr>
                        <a:t>絵画</a:t>
                      </a:r>
                      <a:r>
                        <a:rPr lang="ja-JP" altLang="ja-JP" sz="1100" kern="1200" dirty="0" smtClean="0">
                          <a:solidFill>
                            <a:srgbClr val="000000"/>
                          </a:solidFill>
                          <a:effectLst/>
                          <a:latin typeface="ＭＳ Ｐゴシック" panose="020B0600070205080204" pitchFamily="50" charset="-128"/>
                          <a:ea typeface="+mn-ea"/>
                          <a:cs typeface="Arial"/>
                        </a:rPr>
                        <a:t>の特徴を</a:t>
                      </a:r>
                      <a:r>
                        <a:rPr lang="ja-JP" altLang="en-US" sz="1100" kern="1200" dirty="0" smtClean="0">
                          <a:solidFill>
                            <a:srgbClr val="000000"/>
                          </a:solidFill>
                          <a:effectLst/>
                          <a:latin typeface="ＭＳ Ｐゴシック" panose="020B0600070205080204" pitchFamily="50" charset="-128"/>
                          <a:ea typeface="+mn-ea"/>
                          <a:cs typeface="Arial"/>
                        </a:rPr>
                        <a:t>感じ取ろう</a:t>
                      </a:r>
                      <a:endParaRPr lang="ja-JP" altLang="ja-JP" sz="1100" kern="100" dirty="0">
                        <a:effectLst/>
                        <a:latin typeface="ＭＳ Ｐゴシック" panose="020B0600070205080204" pitchFamily="50" charset="-128"/>
                        <a:ea typeface="+mn-ea"/>
                        <a:cs typeface="Times New Roman"/>
                      </a:endParaRPr>
                    </a:p>
                  </a:txBody>
                  <a:tcPr marL="91498" marR="91498" marT="45467" marB="45467"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buFont typeface="Arial" charset="0"/>
                        <a:defRPr kumimoji="1" sz="2800">
                          <a:solidFill>
                            <a:schemeClr val="tx1"/>
                          </a:solidFill>
                          <a:latin typeface="Arial" charset="0"/>
                        </a:defRPr>
                      </a:lvl1pPr>
                      <a:lvl2pPr marL="742950" indent="-285750">
                        <a:spcBef>
                          <a:spcPct val="20000"/>
                        </a:spcBef>
                        <a:buFont typeface="Arial" charset="0"/>
                        <a:defRPr kumimoji="1" sz="2400">
                          <a:solidFill>
                            <a:schemeClr val="tx1"/>
                          </a:solidFill>
                          <a:latin typeface="Arial" charset="0"/>
                        </a:defRPr>
                      </a:lvl2pPr>
                      <a:lvl3pPr marL="1143000" indent="-228600">
                        <a:spcBef>
                          <a:spcPct val="20000"/>
                        </a:spcBef>
                        <a:buFont typeface="Arial" charset="0"/>
                        <a:defRPr kumimoji="1" sz="2000">
                          <a:solidFill>
                            <a:schemeClr val="tx1"/>
                          </a:solidFill>
                          <a:latin typeface="Arial" charset="0"/>
                        </a:defRPr>
                      </a:lvl3pPr>
                      <a:lvl4pPr marL="1600200" indent="-228600">
                        <a:spcBef>
                          <a:spcPct val="20000"/>
                        </a:spcBef>
                        <a:buFont typeface="Arial" charset="0"/>
                        <a:defRPr kumimoji="1">
                          <a:solidFill>
                            <a:schemeClr val="tx1"/>
                          </a:solidFill>
                          <a:latin typeface="Arial" charset="0"/>
                        </a:defRPr>
                      </a:lvl4pPr>
                      <a:lvl5pPr marL="2057400" indent="-228600">
                        <a:spcBef>
                          <a:spcPct val="20000"/>
                        </a:spcBef>
                        <a:buFont typeface="Arial" charset="0"/>
                        <a:defRPr kumimoji="1">
                          <a:solidFill>
                            <a:schemeClr val="tx1"/>
                          </a:solidFill>
                          <a:latin typeface="Arial" charset="0"/>
                        </a:defRPr>
                      </a:lvl5pPr>
                      <a:lvl6pPr marL="2514600" indent="-228600" eaLnBrk="0" fontAlgn="base" hangingPunct="0">
                        <a:spcBef>
                          <a:spcPct val="20000"/>
                        </a:spcBef>
                        <a:spcAft>
                          <a:spcPct val="0"/>
                        </a:spcAft>
                        <a:buFont typeface="Arial" charset="0"/>
                        <a:defRPr kumimoji="1">
                          <a:solidFill>
                            <a:schemeClr val="tx1"/>
                          </a:solidFill>
                          <a:latin typeface="Arial" charset="0"/>
                        </a:defRPr>
                      </a:lvl6pPr>
                      <a:lvl7pPr marL="2971800" indent="-228600" eaLnBrk="0" fontAlgn="base" hangingPunct="0">
                        <a:spcBef>
                          <a:spcPct val="20000"/>
                        </a:spcBef>
                        <a:spcAft>
                          <a:spcPct val="0"/>
                        </a:spcAft>
                        <a:buFont typeface="Arial" charset="0"/>
                        <a:defRPr kumimoji="1">
                          <a:solidFill>
                            <a:schemeClr val="tx1"/>
                          </a:solidFill>
                          <a:latin typeface="Arial" charset="0"/>
                        </a:defRPr>
                      </a:lvl7pPr>
                      <a:lvl8pPr marL="3429000" indent="-228600" eaLnBrk="0" fontAlgn="base" hangingPunct="0">
                        <a:spcBef>
                          <a:spcPct val="20000"/>
                        </a:spcBef>
                        <a:spcAft>
                          <a:spcPct val="0"/>
                        </a:spcAft>
                        <a:buFont typeface="Arial" charset="0"/>
                        <a:defRPr kumimoji="1">
                          <a:solidFill>
                            <a:schemeClr val="tx1"/>
                          </a:solidFill>
                          <a:latin typeface="Arial" charset="0"/>
                        </a:defRPr>
                      </a:lvl8pPr>
                      <a:lvl9pPr marL="3886200" indent="-228600" eaLnBrk="0" fontAlgn="base" hangingPunct="0">
                        <a:spcBef>
                          <a:spcPct val="20000"/>
                        </a:spcBef>
                        <a:spcAft>
                          <a:spcPct val="0"/>
                        </a:spcAft>
                        <a:buFont typeface="Arial" charset="0"/>
                        <a:defRPr kumimoji="1">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900" b="0" i="0" u="none" strike="noStrike" cap="none" normalizeH="0" baseline="0" dirty="0" smtClean="0">
                          <a:ln>
                            <a:noFill/>
                          </a:ln>
                          <a:solidFill>
                            <a:schemeClr val="tx1"/>
                          </a:solidFill>
                          <a:effectLst/>
                          <a:latin typeface="Calibri" charset="0"/>
                          <a:ea typeface="ＭＳ Ｐゴシック" charset="-128"/>
                        </a:rPr>
                        <a:t>１</a:t>
                      </a:r>
                      <a:r>
                        <a:rPr kumimoji="0" lang="zh-TW" altLang="en-US" sz="900" b="0" i="0" u="none" strike="noStrike" cap="none" normalizeH="0" baseline="0" dirty="0" smtClean="0">
                          <a:ln>
                            <a:noFill/>
                          </a:ln>
                          <a:solidFill>
                            <a:schemeClr val="tx1"/>
                          </a:solidFill>
                          <a:effectLst/>
                          <a:latin typeface="Calibri" charset="0"/>
                          <a:ea typeface="ＭＳ Ｐゴシック" charset="-128"/>
                        </a:rPr>
                        <a:t>時間</a:t>
                      </a:r>
                      <a:r>
                        <a:rPr kumimoji="0" lang="ja-JP" altLang="en-US" sz="900" b="0" i="0" u="none" strike="noStrike" cap="none" normalizeH="0" baseline="0" dirty="0" smtClean="0">
                          <a:ln>
                            <a:noFill/>
                          </a:ln>
                          <a:solidFill>
                            <a:schemeClr val="tx1"/>
                          </a:solidFill>
                          <a:effectLst/>
                          <a:latin typeface="Calibri" charset="0"/>
                          <a:ea typeface="ＭＳ Ｐゴシック" charset="-128"/>
                        </a:rPr>
                        <a:t>扱い（１～１時間目）</a:t>
                      </a:r>
                      <a:endParaRPr kumimoji="0" lang="ja-JP" altLang="en-US" sz="900" b="0" i="0" u="none" strike="noStrike" cap="none" normalizeH="0" baseline="0" dirty="0">
                        <a:ln>
                          <a:noFill/>
                        </a:ln>
                        <a:solidFill>
                          <a:schemeClr val="tx1"/>
                        </a:solidFill>
                        <a:effectLst/>
                        <a:latin typeface="Calibri" charset="0"/>
                        <a:ea typeface="ＭＳ Ｐゴシック" charset="-128"/>
                      </a:endParaRPr>
                    </a:p>
                  </a:txBody>
                  <a:tcPr marL="91435" marR="91435" marT="45414" marB="454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kumimoji="1" sz="2800">
                          <a:solidFill>
                            <a:schemeClr val="tx1"/>
                          </a:solidFill>
                          <a:latin typeface="Arial" charset="0"/>
                        </a:defRPr>
                      </a:lvl1pPr>
                      <a:lvl2pPr marL="742950" indent="-285750">
                        <a:spcBef>
                          <a:spcPct val="20000"/>
                        </a:spcBef>
                        <a:buFont typeface="Arial" charset="0"/>
                        <a:defRPr kumimoji="1" sz="2400">
                          <a:solidFill>
                            <a:schemeClr val="tx1"/>
                          </a:solidFill>
                          <a:latin typeface="Arial" charset="0"/>
                        </a:defRPr>
                      </a:lvl2pPr>
                      <a:lvl3pPr marL="1143000" indent="-228600">
                        <a:spcBef>
                          <a:spcPct val="20000"/>
                        </a:spcBef>
                        <a:buFont typeface="Arial" charset="0"/>
                        <a:defRPr kumimoji="1" sz="2000">
                          <a:solidFill>
                            <a:schemeClr val="tx1"/>
                          </a:solidFill>
                          <a:latin typeface="Arial" charset="0"/>
                        </a:defRPr>
                      </a:lvl3pPr>
                      <a:lvl4pPr marL="1600200" indent="-228600">
                        <a:spcBef>
                          <a:spcPct val="20000"/>
                        </a:spcBef>
                        <a:buFont typeface="Arial" charset="0"/>
                        <a:defRPr kumimoji="1">
                          <a:solidFill>
                            <a:schemeClr val="tx1"/>
                          </a:solidFill>
                          <a:latin typeface="Arial" charset="0"/>
                        </a:defRPr>
                      </a:lvl4pPr>
                      <a:lvl5pPr marL="2057400" indent="-228600">
                        <a:spcBef>
                          <a:spcPct val="20000"/>
                        </a:spcBef>
                        <a:buFont typeface="Arial" charset="0"/>
                        <a:defRPr kumimoji="1">
                          <a:solidFill>
                            <a:schemeClr val="tx1"/>
                          </a:solidFill>
                          <a:latin typeface="Arial" charset="0"/>
                        </a:defRPr>
                      </a:lvl5pPr>
                      <a:lvl6pPr marL="2514600" indent="-228600" eaLnBrk="0" fontAlgn="base" hangingPunct="0">
                        <a:spcBef>
                          <a:spcPct val="20000"/>
                        </a:spcBef>
                        <a:spcAft>
                          <a:spcPct val="0"/>
                        </a:spcAft>
                        <a:buFont typeface="Arial" charset="0"/>
                        <a:defRPr kumimoji="1">
                          <a:solidFill>
                            <a:schemeClr val="tx1"/>
                          </a:solidFill>
                          <a:latin typeface="Arial" charset="0"/>
                        </a:defRPr>
                      </a:lvl6pPr>
                      <a:lvl7pPr marL="2971800" indent="-228600" eaLnBrk="0" fontAlgn="base" hangingPunct="0">
                        <a:spcBef>
                          <a:spcPct val="20000"/>
                        </a:spcBef>
                        <a:spcAft>
                          <a:spcPct val="0"/>
                        </a:spcAft>
                        <a:buFont typeface="Arial" charset="0"/>
                        <a:defRPr kumimoji="1">
                          <a:solidFill>
                            <a:schemeClr val="tx1"/>
                          </a:solidFill>
                          <a:latin typeface="Arial" charset="0"/>
                        </a:defRPr>
                      </a:lvl7pPr>
                      <a:lvl8pPr marL="3429000" indent="-228600" eaLnBrk="0" fontAlgn="base" hangingPunct="0">
                        <a:spcBef>
                          <a:spcPct val="20000"/>
                        </a:spcBef>
                        <a:spcAft>
                          <a:spcPct val="0"/>
                        </a:spcAft>
                        <a:buFont typeface="Arial" charset="0"/>
                        <a:defRPr kumimoji="1">
                          <a:solidFill>
                            <a:schemeClr val="tx1"/>
                          </a:solidFill>
                          <a:latin typeface="Arial" charset="0"/>
                        </a:defRPr>
                      </a:lvl8pPr>
                      <a:lvl9pPr marL="3886200" indent="-228600" eaLnBrk="0" fontAlgn="base" hangingPunct="0">
                        <a:spcBef>
                          <a:spcPct val="20000"/>
                        </a:spcBef>
                        <a:spcAft>
                          <a:spcPct val="0"/>
                        </a:spcAft>
                        <a:buFont typeface="Arial" charset="0"/>
                        <a:defRPr kumimoji="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smtClean="0">
                          <a:ln>
                            <a:noFill/>
                          </a:ln>
                          <a:solidFill>
                            <a:schemeClr val="tx1"/>
                          </a:solidFill>
                          <a:effectLst/>
                          <a:latin typeface="Verdana" charset="0"/>
                          <a:ea typeface="ＭＳ Ｐゴシック" charset="-128"/>
                        </a:rPr>
                        <a:t>ある　なし</a:t>
                      </a:r>
                    </a:p>
                  </a:txBody>
                  <a:tcPr marL="91435" marR="91435" marT="45414" marB="454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kumimoji="1" sz="2800">
                          <a:solidFill>
                            <a:schemeClr val="tx1"/>
                          </a:solidFill>
                          <a:latin typeface="Arial" charset="0"/>
                        </a:defRPr>
                      </a:lvl1pPr>
                      <a:lvl2pPr marL="742950" indent="-285750">
                        <a:spcBef>
                          <a:spcPct val="20000"/>
                        </a:spcBef>
                        <a:buFont typeface="Arial" charset="0"/>
                        <a:defRPr kumimoji="1" sz="2400">
                          <a:solidFill>
                            <a:schemeClr val="tx1"/>
                          </a:solidFill>
                          <a:latin typeface="Arial" charset="0"/>
                        </a:defRPr>
                      </a:lvl2pPr>
                      <a:lvl3pPr marL="1143000" indent="-228600">
                        <a:spcBef>
                          <a:spcPct val="20000"/>
                        </a:spcBef>
                        <a:buFont typeface="Arial" charset="0"/>
                        <a:defRPr kumimoji="1" sz="2000">
                          <a:solidFill>
                            <a:schemeClr val="tx1"/>
                          </a:solidFill>
                          <a:latin typeface="Arial" charset="0"/>
                        </a:defRPr>
                      </a:lvl3pPr>
                      <a:lvl4pPr marL="1600200" indent="-228600">
                        <a:spcBef>
                          <a:spcPct val="20000"/>
                        </a:spcBef>
                        <a:buFont typeface="Arial" charset="0"/>
                        <a:defRPr kumimoji="1">
                          <a:solidFill>
                            <a:schemeClr val="tx1"/>
                          </a:solidFill>
                          <a:latin typeface="Arial" charset="0"/>
                        </a:defRPr>
                      </a:lvl4pPr>
                      <a:lvl5pPr marL="2057400" indent="-228600">
                        <a:spcBef>
                          <a:spcPct val="20000"/>
                        </a:spcBef>
                        <a:buFont typeface="Arial" charset="0"/>
                        <a:defRPr kumimoji="1">
                          <a:solidFill>
                            <a:schemeClr val="tx1"/>
                          </a:solidFill>
                          <a:latin typeface="Arial" charset="0"/>
                        </a:defRPr>
                      </a:lvl5pPr>
                      <a:lvl6pPr marL="2514600" indent="-228600" eaLnBrk="0" fontAlgn="base" hangingPunct="0">
                        <a:spcBef>
                          <a:spcPct val="20000"/>
                        </a:spcBef>
                        <a:spcAft>
                          <a:spcPct val="0"/>
                        </a:spcAft>
                        <a:buFont typeface="Arial" charset="0"/>
                        <a:defRPr kumimoji="1">
                          <a:solidFill>
                            <a:schemeClr val="tx1"/>
                          </a:solidFill>
                          <a:latin typeface="Arial" charset="0"/>
                        </a:defRPr>
                      </a:lvl6pPr>
                      <a:lvl7pPr marL="2971800" indent="-228600" eaLnBrk="0" fontAlgn="base" hangingPunct="0">
                        <a:spcBef>
                          <a:spcPct val="20000"/>
                        </a:spcBef>
                        <a:spcAft>
                          <a:spcPct val="0"/>
                        </a:spcAft>
                        <a:buFont typeface="Arial" charset="0"/>
                        <a:defRPr kumimoji="1">
                          <a:solidFill>
                            <a:schemeClr val="tx1"/>
                          </a:solidFill>
                          <a:latin typeface="Arial" charset="0"/>
                        </a:defRPr>
                      </a:lvl7pPr>
                      <a:lvl8pPr marL="3429000" indent="-228600" eaLnBrk="0" fontAlgn="base" hangingPunct="0">
                        <a:spcBef>
                          <a:spcPct val="20000"/>
                        </a:spcBef>
                        <a:spcAft>
                          <a:spcPct val="0"/>
                        </a:spcAft>
                        <a:buFont typeface="Arial" charset="0"/>
                        <a:defRPr kumimoji="1">
                          <a:solidFill>
                            <a:schemeClr val="tx1"/>
                          </a:solidFill>
                          <a:latin typeface="Arial" charset="0"/>
                        </a:defRPr>
                      </a:lvl8pPr>
                      <a:lvl9pPr marL="3886200" indent="-228600" eaLnBrk="0" fontAlgn="base" hangingPunct="0">
                        <a:spcBef>
                          <a:spcPct val="20000"/>
                        </a:spcBef>
                        <a:spcAft>
                          <a:spcPct val="0"/>
                        </a:spcAft>
                        <a:buFont typeface="Arial" charset="0"/>
                        <a:defRPr kumimoji="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Verdana" charset="0"/>
                          <a:ea typeface="ＭＳ Ｐゴシック" charset="-128"/>
                        </a:rPr>
                        <a:t>ある　なし</a:t>
                      </a:r>
                    </a:p>
                  </a:txBody>
                  <a:tcPr marL="91435" marR="91435" marT="45414" marB="45414"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900" dirty="0" smtClean="0">
                          <a:solidFill>
                            <a:prstClr val="black"/>
                          </a:solidFill>
                          <a:latin typeface="Verdana" pitchFamily="34" charset="0"/>
                        </a:rPr>
                        <a:t>R1.12.3</a:t>
                      </a:r>
                      <a:endParaRPr lang="ja-JP" altLang="en-US" sz="1050" dirty="0" smtClean="0">
                        <a:solidFill>
                          <a:prstClr val="black"/>
                        </a:solidFill>
                        <a:latin typeface="Verdana" pitchFamily="34" charset="0"/>
                      </a:endParaRPr>
                    </a:p>
                  </a:txBody>
                  <a:tcPr marL="91435" marR="91435" marT="45414" marB="45414"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1"/>
                  </a:ext>
                </a:extLst>
              </a:tr>
            </a:tbl>
          </a:graphicData>
        </a:graphic>
      </p:graphicFrame>
      <p:sp>
        <p:nvSpPr>
          <p:cNvPr id="6283" name="テキスト ボックス 35"/>
          <p:cNvSpPr txBox="1">
            <a:spLocks noChangeArrowheads="1"/>
          </p:cNvSpPr>
          <p:nvPr/>
        </p:nvSpPr>
        <p:spPr bwMode="auto">
          <a:xfrm>
            <a:off x="7651185" y="88357"/>
            <a:ext cx="133882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900" dirty="0"/>
              <a:t>福井県造形教育</a:t>
            </a:r>
            <a:r>
              <a:rPr lang="ja-JP" altLang="en-US" sz="900" dirty="0" smtClean="0"/>
              <a:t>研究会</a:t>
            </a:r>
            <a:endParaRPr lang="ja-JP" altLang="en-US" sz="900" dirty="0"/>
          </a:p>
        </p:txBody>
      </p:sp>
      <p:sp>
        <p:nvSpPr>
          <p:cNvPr id="6284" name="円/楕円 29"/>
          <p:cNvSpPr>
            <a:spLocks noChangeArrowheads="1"/>
          </p:cNvSpPr>
          <p:nvPr/>
        </p:nvSpPr>
        <p:spPr bwMode="auto">
          <a:xfrm>
            <a:off x="7166183" y="752789"/>
            <a:ext cx="314325" cy="200025"/>
          </a:xfrm>
          <a:prstGeom prst="ellipse">
            <a:avLst/>
          </a:pr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ja-JP" sz="1800">
              <a:solidFill>
                <a:srgbClr val="FF0000"/>
              </a:solidFill>
            </a:endParaRPr>
          </a:p>
        </p:txBody>
      </p:sp>
      <p:sp>
        <p:nvSpPr>
          <p:cNvPr id="6285" name="円/楕円 29"/>
          <p:cNvSpPr>
            <a:spLocks noChangeArrowheads="1"/>
          </p:cNvSpPr>
          <p:nvPr/>
        </p:nvSpPr>
        <p:spPr bwMode="auto">
          <a:xfrm>
            <a:off x="7625531" y="756223"/>
            <a:ext cx="314325" cy="200025"/>
          </a:xfrm>
          <a:prstGeom prst="ellipse">
            <a:avLst/>
          </a:pr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ja-JP" sz="1800">
              <a:solidFill>
                <a:srgbClr val="FF0000"/>
              </a:solidFill>
            </a:endParaRPr>
          </a:p>
        </p:txBody>
      </p:sp>
      <p:sp>
        <p:nvSpPr>
          <p:cNvPr id="6286" name="円/楕円 29"/>
          <p:cNvSpPr>
            <a:spLocks noChangeArrowheads="1"/>
          </p:cNvSpPr>
          <p:nvPr/>
        </p:nvSpPr>
        <p:spPr bwMode="auto">
          <a:xfrm>
            <a:off x="5243151" y="441004"/>
            <a:ext cx="367395" cy="212960"/>
          </a:xfrm>
          <a:prstGeom prst="ellipse">
            <a:avLst/>
          </a:pr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ja-JP" sz="1800">
              <a:solidFill>
                <a:srgbClr val="FF0000"/>
              </a:solidFill>
            </a:endParaRPr>
          </a:p>
        </p:txBody>
      </p:sp>
      <p:sp>
        <p:nvSpPr>
          <p:cNvPr id="31" name="円/楕円 57"/>
          <p:cNvSpPr/>
          <p:nvPr/>
        </p:nvSpPr>
        <p:spPr>
          <a:xfrm>
            <a:off x="1430066" y="3461983"/>
            <a:ext cx="738616" cy="338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32" name="円/楕円 57"/>
          <p:cNvSpPr/>
          <p:nvPr/>
        </p:nvSpPr>
        <p:spPr>
          <a:xfrm>
            <a:off x="620751" y="4152393"/>
            <a:ext cx="639477" cy="338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35" name="円/楕円 57"/>
          <p:cNvSpPr/>
          <p:nvPr/>
        </p:nvSpPr>
        <p:spPr>
          <a:xfrm>
            <a:off x="467543" y="1331091"/>
            <a:ext cx="705039" cy="338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36" name="円/楕円 57"/>
          <p:cNvSpPr/>
          <p:nvPr/>
        </p:nvSpPr>
        <p:spPr>
          <a:xfrm>
            <a:off x="1577869" y="1364929"/>
            <a:ext cx="456478" cy="338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39" name="円/楕円 57"/>
          <p:cNvSpPr/>
          <p:nvPr/>
        </p:nvSpPr>
        <p:spPr>
          <a:xfrm>
            <a:off x="2053717" y="1371691"/>
            <a:ext cx="456478" cy="338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40" name="円/楕円 57"/>
          <p:cNvSpPr/>
          <p:nvPr/>
        </p:nvSpPr>
        <p:spPr>
          <a:xfrm>
            <a:off x="1146987" y="1353569"/>
            <a:ext cx="456478" cy="338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41" name="円/楕円 57"/>
          <p:cNvSpPr/>
          <p:nvPr/>
        </p:nvSpPr>
        <p:spPr>
          <a:xfrm>
            <a:off x="666728" y="3794793"/>
            <a:ext cx="1024952" cy="338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cxnSp>
        <p:nvCxnSpPr>
          <p:cNvPr id="6" name="直線矢印コネクタ 5"/>
          <p:cNvCxnSpPr/>
          <p:nvPr/>
        </p:nvCxnSpPr>
        <p:spPr>
          <a:xfrm flipV="1">
            <a:off x="6316663" y="5013176"/>
            <a:ext cx="906462" cy="9647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角丸四角形吹き出し 46"/>
          <p:cNvSpPr/>
          <p:nvPr/>
        </p:nvSpPr>
        <p:spPr>
          <a:xfrm>
            <a:off x="5596507" y="3777192"/>
            <a:ext cx="1361832" cy="652084"/>
          </a:xfrm>
          <a:prstGeom prst="wedgeRoundRectCallout">
            <a:avLst>
              <a:gd name="adj1" fmla="val -22960"/>
              <a:gd name="adj2" fmla="val -81130"/>
              <a:gd name="adj3" fmla="val 16667"/>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r>
              <a:rPr lang="ja-JP" altLang="en-US" sz="1000" dirty="0" smtClean="0">
                <a:solidFill>
                  <a:schemeClr val="tx1"/>
                </a:solidFill>
                <a:latin typeface="Calibri" pitchFamily="34" charset="0"/>
                <a:ea typeface="ＭＳ Ｐゴシック" charset="-128"/>
              </a:rPr>
              <a:t>・形のとらえ方は？</a:t>
            </a:r>
            <a:endParaRPr lang="en-US" altLang="ja-JP" sz="1000" dirty="0" smtClean="0">
              <a:solidFill>
                <a:schemeClr val="tx1"/>
              </a:solidFill>
              <a:latin typeface="Calibri" pitchFamily="34" charset="0"/>
              <a:ea typeface="ＭＳ Ｐゴシック" charset="-128"/>
            </a:endParaRPr>
          </a:p>
          <a:p>
            <a:pPr lvl="0">
              <a:defRPr/>
            </a:pPr>
            <a:r>
              <a:rPr lang="ja-JP" altLang="en-US" sz="1000" dirty="0" smtClean="0">
                <a:solidFill>
                  <a:schemeClr val="tx1"/>
                </a:solidFill>
                <a:latin typeface="Calibri" pitchFamily="34" charset="0"/>
                <a:ea typeface="ＭＳ Ｐゴシック" charset="-128"/>
              </a:rPr>
              <a:t>・色の表現は？　</a:t>
            </a:r>
            <a:endParaRPr lang="en-US" altLang="ja-JP" sz="1000" dirty="0" smtClean="0">
              <a:solidFill>
                <a:schemeClr val="tx1"/>
              </a:solidFill>
              <a:latin typeface="Calibri" pitchFamily="34" charset="0"/>
              <a:ea typeface="ＭＳ Ｐゴシック" charset="-128"/>
            </a:endParaRPr>
          </a:p>
          <a:p>
            <a:pPr lvl="0">
              <a:defRPr/>
            </a:pPr>
            <a:r>
              <a:rPr lang="ja-JP" altLang="en-US" sz="1000" dirty="0" smtClean="0">
                <a:solidFill>
                  <a:schemeClr val="tx1"/>
                </a:solidFill>
                <a:latin typeface="Calibri" pitchFamily="34" charset="0"/>
                <a:ea typeface="ＭＳ Ｐゴシック" charset="-128"/>
              </a:rPr>
              <a:t>・題材は？</a:t>
            </a:r>
            <a:endParaRPr lang="en-US" altLang="ja-JP" sz="1000" dirty="0">
              <a:solidFill>
                <a:schemeClr val="tx1"/>
              </a:solidFill>
              <a:latin typeface="Calibri" pitchFamily="34" charset="0"/>
              <a:ea typeface="ＭＳ Ｐゴシック" charset="-128"/>
            </a:endParaRPr>
          </a:p>
        </p:txBody>
      </p:sp>
      <p:sp>
        <p:nvSpPr>
          <p:cNvPr id="7" name="正方形/長方形 6"/>
          <p:cNvSpPr/>
          <p:nvPr/>
        </p:nvSpPr>
        <p:spPr>
          <a:xfrm>
            <a:off x="4446039" y="3294144"/>
            <a:ext cx="2329014" cy="250573"/>
          </a:xfrm>
          <a:prstGeom prst="rect">
            <a:avLst/>
          </a:prstGeom>
          <a:solidFill>
            <a:srgbClr val="CCFF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Calibri" pitchFamily="34" charset="0"/>
                <a:ea typeface="ＭＳ Ｐゴシック" charset="-128"/>
              </a:rPr>
              <a:t>「大和絵と日本画の違いって何？」</a:t>
            </a:r>
            <a:endParaRPr kumimoji="1" lang="ja-JP" altLang="en-US" sz="1100" dirty="0"/>
          </a:p>
        </p:txBody>
      </p:sp>
      <p:sp>
        <p:nvSpPr>
          <p:cNvPr id="33" name="角丸四角形吹き出し 32"/>
          <p:cNvSpPr/>
          <p:nvPr/>
        </p:nvSpPr>
        <p:spPr bwMode="auto">
          <a:xfrm>
            <a:off x="3185587" y="3378200"/>
            <a:ext cx="1384300" cy="341313"/>
          </a:xfrm>
          <a:prstGeom prst="wedgeRoundRectCallout">
            <a:avLst>
              <a:gd name="adj1" fmla="val -35877"/>
              <a:gd name="adj2" fmla="val -49967"/>
              <a:gd name="adj3" fmla="val 16667"/>
            </a:avLst>
          </a:prstGeom>
          <a:solidFill>
            <a:srgbClr val="FFFF99"/>
          </a:solidFill>
          <a:ln w="15875"/>
        </p:spPr>
        <p:style>
          <a:lnRef idx="2">
            <a:schemeClr val="accent1"/>
          </a:lnRef>
          <a:fillRef idx="1">
            <a:schemeClr val="lt1"/>
          </a:fillRef>
          <a:effectRef idx="0">
            <a:schemeClr val="accent1"/>
          </a:effectRef>
          <a:fontRef idx="minor">
            <a:schemeClr val="dk1"/>
          </a:fontRef>
        </p:style>
        <p:txBody>
          <a:bodyPr lIns="36000" tIns="0" rIns="0" bIns="0" anchor="ctr"/>
          <a:lstStyle/>
          <a:p>
            <a:pPr eaLnBrk="1" fontAlgn="auto" hangingPunct="1">
              <a:spcBef>
                <a:spcPts val="0"/>
              </a:spcBef>
              <a:spcAft>
                <a:spcPts val="0"/>
              </a:spcAft>
              <a:defRPr/>
            </a:pPr>
            <a:r>
              <a:rPr lang="ja-JP" altLang="en-US" sz="1200" b="1" dirty="0">
                <a:solidFill>
                  <a:prstClr val="black"/>
                </a:solidFill>
              </a:rPr>
              <a:t>主体的に学ぶ工夫</a:t>
            </a:r>
            <a:endParaRPr lang="en-US" altLang="ja-JP" sz="1200" dirty="0">
              <a:solidFill>
                <a:prstClr val="black"/>
              </a:solidFill>
            </a:endParaRPr>
          </a:p>
        </p:txBody>
      </p:sp>
      <p:pic>
        <p:nvPicPr>
          <p:cNvPr id="43" name="図 42" descr="C:\Documents and Settings\nomura-yukari\Local Settings\Temporary Internet Files\Content.IE5\S4CYTVNR\MC900343747[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2591442">
            <a:off x="5294884" y="3920266"/>
            <a:ext cx="2889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正方形/長方形 47"/>
          <p:cNvSpPr/>
          <p:nvPr/>
        </p:nvSpPr>
        <p:spPr>
          <a:xfrm>
            <a:off x="4811651" y="4566697"/>
            <a:ext cx="2803015" cy="250573"/>
          </a:xfrm>
          <a:prstGeom prst="rect">
            <a:avLst/>
          </a:prstGeom>
          <a:solidFill>
            <a:srgbClr val="CCFF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100" b="1" dirty="0">
                <a:solidFill>
                  <a:schemeClr val="tx1"/>
                </a:solidFill>
                <a:latin typeface="Calibri" pitchFamily="34" charset="0"/>
                <a:ea typeface="ＭＳ Ｐゴシック" charset="-128"/>
              </a:rPr>
              <a:t>グループで話し合ってみよう</a:t>
            </a:r>
            <a:endParaRPr lang="en-US" altLang="ja-JP" sz="1100" b="1" dirty="0">
              <a:solidFill>
                <a:schemeClr val="tx1"/>
              </a:solidFill>
              <a:latin typeface="Calibri" pitchFamily="34" charset="0"/>
              <a:ea typeface="ＭＳ Ｐゴシック" charset="-128"/>
            </a:endParaRPr>
          </a:p>
        </p:txBody>
      </p:sp>
      <p:sp>
        <p:nvSpPr>
          <p:cNvPr id="55" name="角丸四角形吹き出し 54"/>
          <p:cNvSpPr/>
          <p:nvPr/>
        </p:nvSpPr>
        <p:spPr bwMode="auto">
          <a:xfrm>
            <a:off x="3185587" y="4526514"/>
            <a:ext cx="1631950" cy="309562"/>
          </a:xfrm>
          <a:prstGeom prst="wedgeRoundRectCallout">
            <a:avLst>
              <a:gd name="adj1" fmla="val -35877"/>
              <a:gd name="adj2" fmla="val -49967"/>
              <a:gd name="adj3" fmla="val 16667"/>
            </a:avLst>
          </a:prstGeom>
          <a:solidFill>
            <a:srgbClr val="FFFF99"/>
          </a:solidFill>
          <a:ln w="15875"/>
        </p:spPr>
        <p:style>
          <a:lnRef idx="2">
            <a:schemeClr val="accent1"/>
          </a:lnRef>
          <a:fillRef idx="1">
            <a:schemeClr val="lt1"/>
          </a:fillRef>
          <a:effectRef idx="0">
            <a:schemeClr val="accent1"/>
          </a:effectRef>
          <a:fontRef idx="minor">
            <a:schemeClr val="dk1"/>
          </a:fontRef>
        </p:style>
        <p:txBody>
          <a:bodyPr lIns="36000" tIns="0" rIns="0" bIns="0" anchor="ctr"/>
          <a:lstStyle/>
          <a:p>
            <a:pPr eaLnBrk="1" fontAlgn="auto" hangingPunct="1">
              <a:spcBef>
                <a:spcPts val="0"/>
              </a:spcBef>
              <a:spcAft>
                <a:spcPts val="0"/>
              </a:spcAft>
              <a:defRPr/>
            </a:pPr>
            <a:r>
              <a:rPr lang="ja-JP" altLang="en-US" sz="1200" b="1" dirty="0">
                <a:solidFill>
                  <a:prstClr val="black"/>
                </a:solidFill>
                <a:latin typeface="ＭＳ Ｐゴシック" panose="020B0600070205080204" pitchFamily="50" charset="-128"/>
              </a:rPr>
              <a:t>対話的な学びの場面</a:t>
            </a:r>
            <a:endParaRPr lang="en-US" altLang="ja-JP" sz="1200" dirty="0">
              <a:solidFill>
                <a:prstClr val="black"/>
              </a:solidFill>
              <a:latin typeface="ＭＳ Ｐゴシック" panose="020B0600070205080204" pitchFamily="50" charset="-128"/>
            </a:endParaRPr>
          </a:p>
        </p:txBody>
      </p:sp>
      <p:sp>
        <p:nvSpPr>
          <p:cNvPr id="44" name="正方形/長方形 43"/>
          <p:cNvSpPr/>
          <p:nvPr/>
        </p:nvSpPr>
        <p:spPr>
          <a:xfrm>
            <a:off x="7272664" y="4233476"/>
            <a:ext cx="1471871" cy="1050896"/>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dirty="0" smtClean="0">
                <a:solidFill>
                  <a:schemeClr val="tx1"/>
                </a:solidFill>
              </a:rPr>
              <a:t>フェノロサ</a:t>
            </a:r>
            <a:endParaRPr lang="en-US" altLang="ja-JP" sz="1000" dirty="0" smtClean="0">
              <a:solidFill>
                <a:schemeClr val="tx1"/>
              </a:solidFill>
            </a:endParaRPr>
          </a:p>
          <a:p>
            <a:pPr>
              <a:defRPr/>
            </a:pPr>
            <a:r>
              <a:rPr lang="ja-JP" altLang="en-US" sz="1000" dirty="0" smtClean="0">
                <a:solidFill>
                  <a:schemeClr val="tx1"/>
                </a:solidFill>
              </a:rPr>
              <a:t>１ </a:t>
            </a:r>
            <a:r>
              <a:rPr lang="ja-JP" altLang="en-US" sz="1000" dirty="0">
                <a:solidFill>
                  <a:schemeClr val="tx1"/>
                </a:solidFill>
              </a:rPr>
              <a:t>，写実</a:t>
            </a:r>
            <a:r>
              <a:rPr lang="ja-JP" altLang="en-US" sz="1000" dirty="0" smtClean="0">
                <a:solidFill>
                  <a:schemeClr val="tx1"/>
                </a:solidFill>
              </a:rPr>
              <a:t>を追わない</a:t>
            </a:r>
            <a:endParaRPr lang="en-US" altLang="ja-JP" sz="1000" dirty="0" smtClean="0">
              <a:solidFill>
                <a:schemeClr val="tx1"/>
              </a:solidFill>
            </a:endParaRPr>
          </a:p>
          <a:p>
            <a:pPr>
              <a:defRPr/>
            </a:pPr>
            <a:r>
              <a:rPr lang="ja-JP" altLang="en-US" sz="1000" dirty="0">
                <a:solidFill>
                  <a:schemeClr val="tx1"/>
                </a:solidFill>
              </a:rPr>
              <a:t>２ ，陰影</a:t>
            </a:r>
            <a:r>
              <a:rPr lang="ja-JP" altLang="en-US" sz="1000" dirty="0" smtClean="0">
                <a:solidFill>
                  <a:schemeClr val="tx1"/>
                </a:solidFill>
              </a:rPr>
              <a:t>がない</a:t>
            </a:r>
            <a:endParaRPr lang="en-US" altLang="ja-JP" sz="1000" dirty="0" smtClean="0">
              <a:solidFill>
                <a:schemeClr val="tx1"/>
              </a:solidFill>
            </a:endParaRPr>
          </a:p>
          <a:p>
            <a:pPr>
              <a:defRPr/>
            </a:pPr>
            <a:r>
              <a:rPr lang="ja-JP" altLang="en-US" sz="1000" dirty="0">
                <a:solidFill>
                  <a:schemeClr val="tx1"/>
                </a:solidFill>
              </a:rPr>
              <a:t>３ ，輪郭</a:t>
            </a:r>
            <a:r>
              <a:rPr lang="ja-JP" altLang="en-US" sz="1000" dirty="0" smtClean="0">
                <a:solidFill>
                  <a:schemeClr val="tx1"/>
                </a:solidFill>
              </a:rPr>
              <a:t>がある</a:t>
            </a:r>
            <a:endParaRPr lang="en-US" altLang="ja-JP" sz="1000" dirty="0" smtClean="0">
              <a:solidFill>
                <a:schemeClr val="tx1"/>
              </a:solidFill>
            </a:endParaRPr>
          </a:p>
          <a:p>
            <a:pPr>
              <a:defRPr/>
            </a:pPr>
            <a:r>
              <a:rPr lang="ja-JP" altLang="en-US" sz="1000" dirty="0">
                <a:solidFill>
                  <a:schemeClr val="tx1"/>
                </a:solidFill>
              </a:rPr>
              <a:t>４ ，色調</a:t>
            </a:r>
            <a:r>
              <a:rPr lang="ja-JP" altLang="en-US" sz="1000" dirty="0" smtClean="0">
                <a:solidFill>
                  <a:schemeClr val="tx1"/>
                </a:solidFill>
              </a:rPr>
              <a:t>が濃厚でない</a:t>
            </a:r>
            <a:endParaRPr lang="en-US" altLang="ja-JP" sz="1000" dirty="0" smtClean="0">
              <a:solidFill>
                <a:schemeClr val="tx1"/>
              </a:solidFill>
            </a:endParaRPr>
          </a:p>
          <a:p>
            <a:pPr>
              <a:defRPr/>
            </a:pPr>
            <a:r>
              <a:rPr lang="ja-JP" altLang="en-US" sz="1000" dirty="0">
                <a:solidFill>
                  <a:schemeClr val="tx1"/>
                </a:solidFill>
              </a:rPr>
              <a:t>５ ，表現</a:t>
            </a:r>
            <a:r>
              <a:rPr lang="ja-JP" altLang="en-US" sz="1000" dirty="0" smtClean="0">
                <a:solidFill>
                  <a:schemeClr val="tx1"/>
                </a:solidFill>
              </a:rPr>
              <a:t>が簡潔</a:t>
            </a:r>
            <a:endParaRPr lang="en-US" altLang="ja-JP" sz="1000" dirty="0" smtClean="0">
              <a:solidFill>
                <a:schemeClr val="tx1"/>
              </a:solidFill>
            </a:endParaRPr>
          </a:p>
        </p:txBody>
      </p:sp>
      <p:sp>
        <p:nvSpPr>
          <p:cNvPr id="45" name="正方形/長方形 44"/>
          <p:cNvSpPr/>
          <p:nvPr/>
        </p:nvSpPr>
        <p:spPr>
          <a:xfrm>
            <a:off x="7323346" y="4023349"/>
            <a:ext cx="1352342" cy="40592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b="1" dirty="0" smtClean="0">
                <a:solidFill>
                  <a:schemeClr val="tx1"/>
                </a:solidFill>
              </a:rPr>
              <a:t>フェノロサの</a:t>
            </a:r>
            <a:endParaRPr lang="en-US" altLang="ja-JP" sz="1000" b="1" dirty="0" smtClean="0">
              <a:solidFill>
                <a:schemeClr val="tx1"/>
              </a:solidFill>
            </a:endParaRPr>
          </a:p>
          <a:p>
            <a:pPr algn="ctr">
              <a:defRPr/>
            </a:pPr>
            <a:r>
              <a:rPr lang="ja-JP" altLang="en-US" sz="1000" b="1" dirty="0" smtClean="0">
                <a:solidFill>
                  <a:schemeClr val="tx1"/>
                </a:solidFill>
              </a:rPr>
              <a:t>「</a:t>
            </a:r>
            <a:r>
              <a:rPr lang="en-US" altLang="ja-JP" sz="1000" b="1" dirty="0" smtClean="0">
                <a:solidFill>
                  <a:schemeClr val="tx1"/>
                </a:solidFill>
              </a:rPr>
              <a:t>Japanese</a:t>
            </a:r>
            <a:r>
              <a:rPr lang="ja-JP" altLang="en-US" sz="1000" b="1" dirty="0">
                <a:solidFill>
                  <a:schemeClr val="tx1"/>
                </a:solidFill>
              </a:rPr>
              <a:t>　</a:t>
            </a:r>
            <a:r>
              <a:rPr lang="en-US" altLang="ja-JP" sz="1000" b="1" dirty="0" smtClean="0">
                <a:solidFill>
                  <a:schemeClr val="tx1"/>
                </a:solidFill>
              </a:rPr>
              <a:t>Painting</a:t>
            </a:r>
            <a:r>
              <a:rPr lang="ja-JP" altLang="en-US" sz="1000" b="1" dirty="0" smtClean="0">
                <a:solidFill>
                  <a:schemeClr val="tx1"/>
                </a:solidFill>
              </a:rPr>
              <a:t>」</a:t>
            </a:r>
            <a:endParaRPr lang="en-US" altLang="ja-JP" sz="1000" b="1" dirty="0" smtClean="0">
              <a:solidFill>
                <a:schemeClr val="tx1"/>
              </a:solidFill>
            </a:endParaRPr>
          </a:p>
        </p:txBody>
      </p:sp>
      <p:sp>
        <p:nvSpPr>
          <p:cNvPr id="49" name="正方形/長方形 48"/>
          <p:cNvSpPr/>
          <p:nvPr/>
        </p:nvSpPr>
        <p:spPr>
          <a:xfrm>
            <a:off x="4965700" y="5573649"/>
            <a:ext cx="2803015" cy="250573"/>
          </a:xfrm>
          <a:prstGeom prst="rect">
            <a:avLst/>
          </a:prstGeom>
          <a:solidFill>
            <a:srgbClr val="CCFF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100" b="1" dirty="0">
                <a:solidFill>
                  <a:schemeClr val="tx1"/>
                </a:solidFill>
                <a:latin typeface="Calibri" pitchFamily="34" charset="0"/>
                <a:ea typeface="ＭＳ Ｐゴシック" charset="-128"/>
              </a:rPr>
              <a:t>フェノロサの定義と比較してみよう</a:t>
            </a:r>
            <a:endParaRPr lang="en-US" altLang="ja-JP" sz="1100" b="1" dirty="0">
              <a:solidFill>
                <a:schemeClr val="tx1"/>
              </a:solidFill>
              <a:latin typeface="Calibri" pitchFamily="34" charset="0"/>
              <a:ea typeface="ＭＳ Ｐゴシック" charset="-128"/>
            </a:endParaRPr>
          </a:p>
        </p:txBody>
      </p:sp>
      <p:sp>
        <p:nvSpPr>
          <p:cNvPr id="57" name="角丸四角形吹き出し 56"/>
          <p:cNvSpPr/>
          <p:nvPr/>
        </p:nvSpPr>
        <p:spPr bwMode="auto">
          <a:xfrm>
            <a:off x="3122613" y="5512405"/>
            <a:ext cx="1843087" cy="373062"/>
          </a:xfrm>
          <a:prstGeom prst="wedgeRoundRectCallout">
            <a:avLst>
              <a:gd name="adj1" fmla="val -35877"/>
              <a:gd name="adj2" fmla="val -49967"/>
              <a:gd name="adj3" fmla="val 16667"/>
            </a:avLst>
          </a:prstGeom>
          <a:solidFill>
            <a:srgbClr val="FFFF99"/>
          </a:solidFill>
          <a:ln w="15875"/>
        </p:spPr>
        <p:style>
          <a:lnRef idx="2">
            <a:schemeClr val="accent1"/>
          </a:lnRef>
          <a:fillRef idx="1">
            <a:schemeClr val="lt1"/>
          </a:fillRef>
          <a:effectRef idx="0">
            <a:schemeClr val="accent1"/>
          </a:effectRef>
          <a:fontRef idx="minor">
            <a:schemeClr val="dk1"/>
          </a:fontRef>
        </p:style>
        <p:txBody>
          <a:bodyPr lIns="36000" rIns="0" anchor="ctr"/>
          <a:lstStyle/>
          <a:p>
            <a:pPr eaLnBrk="1" fontAlgn="auto" hangingPunct="1">
              <a:spcBef>
                <a:spcPts val="0"/>
              </a:spcBef>
              <a:spcAft>
                <a:spcPts val="0"/>
              </a:spcAft>
              <a:defRPr/>
            </a:pPr>
            <a:r>
              <a:rPr lang="ja-JP" altLang="en-US" sz="1200" b="1" dirty="0">
                <a:solidFill>
                  <a:prstClr val="black"/>
                </a:solidFill>
                <a:latin typeface="ＭＳ Ｐゴシック" panose="020B0600070205080204" pitchFamily="50" charset="-128"/>
              </a:rPr>
              <a:t>深い学びを成立させる工夫</a:t>
            </a:r>
            <a:endParaRPr lang="en-US" altLang="ja-JP" sz="1200" b="1" dirty="0">
              <a:solidFill>
                <a:prstClr val="black"/>
              </a:solidFill>
              <a:latin typeface="ＭＳ Ｐゴシック" panose="020B0600070205080204" pitchFamily="50" charset="-128"/>
            </a:endParaRPr>
          </a:p>
        </p:txBody>
      </p:sp>
      <p:pic>
        <p:nvPicPr>
          <p:cNvPr id="4" name="図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086099" y="5494499"/>
            <a:ext cx="1772651" cy="1091866"/>
          </a:xfrm>
          <a:prstGeom prst="rect">
            <a:avLst/>
          </a:prstGeom>
        </p:spPr>
      </p:pic>
      <p:sp>
        <p:nvSpPr>
          <p:cNvPr id="50" name="角丸四角形吹き出し 49"/>
          <p:cNvSpPr/>
          <p:nvPr/>
        </p:nvSpPr>
        <p:spPr>
          <a:xfrm>
            <a:off x="5177620" y="5102150"/>
            <a:ext cx="1361832" cy="407206"/>
          </a:xfrm>
          <a:prstGeom prst="wedgeRoundRectCallout">
            <a:avLst>
              <a:gd name="adj1" fmla="val -70030"/>
              <a:gd name="adj2" fmla="val -4735"/>
              <a:gd name="adj3" fmla="val 16667"/>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r>
              <a:rPr lang="ja-JP" altLang="en-US" sz="1000" dirty="0" smtClean="0">
                <a:solidFill>
                  <a:schemeClr val="tx1"/>
                </a:solidFill>
                <a:latin typeface="Calibri" pitchFamily="34" charset="0"/>
                <a:ea typeface="ＭＳ Ｐゴシック" charset="-128"/>
              </a:rPr>
              <a:t>・どの</a:t>
            </a:r>
            <a:r>
              <a:rPr lang="ja-JP" altLang="en-US" sz="1000" dirty="0">
                <a:solidFill>
                  <a:schemeClr val="tx1"/>
                </a:solidFill>
                <a:latin typeface="Calibri" pitchFamily="34" charset="0"/>
                <a:ea typeface="ＭＳ Ｐゴシック" charset="-128"/>
              </a:rPr>
              <a:t>作品に</a:t>
            </a:r>
            <a:r>
              <a:rPr lang="ja-JP" altLang="en-US" sz="1000" dirty="0" smtClean="0">
                <a:solidFill>
                  <a:schemeClr val="tx1"/>
                </a:solidFill>
                <a:latin typeface="Calibri" pitchFamily="34" charset="0"/>
                <a:ea typeface="ＭＳ Ｐゴシック" charset="-128"/>
              </a:rPr>
              <a:t>ついて</a:t>
            </a:r>
            <a:endParaRPr lang="en-US" altLang="ja-JP" sz="1000" dirty="0" smtClean="0">
              <a:solidFill>
                <a:schemeClr val="tx1"/>
              </a:solidFill>
              <a:latin typeface="Calibri" pitchFamily="34" charset="0"/>
              <a:ea typeface="ＭＳ Ｐゴシック" charset="-128"/>
            </a:endParaRPr>
          </a:p>
          <a:p>
            <a:pPr lvl="0">
              <a:defRPr/>
            </a:pPr>
            <a:r>
              <a:rPr lang="ja-JP" altLang="en-US" sz="1000" dirty="0" smtClean="0">
                <a:solidFill>
                  <a:schemeClr val="tx1"/>
                </a:solidFill>
                <a:latin typeface="Calibri" pitchFamily="34" charset="0"/>
                <a:ea typeface="ＭＳ Ｐゴシック" charset="-128"/>
              </a:rPr>
              <a:t>・なぜそう思う？</a:t>
            </a:r>
            <a:endParaRPr lang="en-US" altLang="ja-JP" sz="1000" dirty="0">
              <a:solidFill>
                <a:schemeClr val="tx1"/>
              </a:solidFill>
              <a:latin typeface="Calibri" pitchFamily="34" charset="0"/>
              <a:ea typeface="ＭＳ Ｐゴシック" charset="-128"/>
            </a:endParaRPr>
          </a:p>
        </p:txBody>
      </p:sp>
    </p:spTree>
    <p:extLst>
      <p:ext uri="{BB962C8B-B14F-4D97-AF65-F5344CB8AC3E}">
        <p14:creationId xmlns:p14="http://schemas.microsoft.com/office/powerpoint/2010/main" val="3212754539"/>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79294" y="2225606"/>
            <a:ext cx="2483768" cy="1862826"/>
          </a:xfrm>
          <a:prstGeom prst="rect">
            <a:avLst/>
          </a:prstGeom>
        </p:spPr>
      </p:pic>
      <p:pic>
        <p:nvPicPr>
          <p:cNvPr id="7" name="図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11310" y="312385"/>
            <a:ext cx="1376646" cy="2060848"/>
          </a:xfrm>
          <a:prstGeom prst="rect">
            <a:avLst/>
          </a:prstGeom>
        </p:spPr>
      </p:pic>
      <p:pic>
        <p:nvPicPr>
          <p:cNvPr id="4" name="図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729883" y="319446"/>
            <a:ext cx="4067944" cy="3050958"/>
          </a:xfrm>
          <a:prstGeom prst="rect">
            <a:avLst/>
          </a:prstGeom>
        </p:spPr>
      </p:pic>
      <p:sp>
        <p:nvSpPr>
          <p:cNvPr id="8194" name="Rectangle 14"/>
          <p:cNvSpPr>
            <a:spLocks noChangeArrowheads="1"/>
          </p:cNvSpPr>
          <p:nvPr/>
        </p:nvSpPr>
        <p:spPr bwMode="auto">
          <a:xfrm>
            <a:off x="107950" y="85725"/>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smtClean="0">
                <a:solidFill>
                  <a:schemeClr val="tx2"/>
                </a:solidFill>
                <a:latin typeface="Arial" panose="020B0604020202020204" pitchFamily="34" charset="0"/>
              </a:rPr>
              <a:t>授業の展開</a:t>
            </a:r>
            <a:endParaRPr lang="ja-JP" altLang="en-US" sz="1800" dirty="0">
              <a:solidFill>
                <a:schemeClr val="tx2"/>
              </a:solidFill>
              <a:latin typeface="Arial" panose="020B0604020202020204" pitchFamily="34" charset="0"/>
            </a:endParaRPr>
          </a:p>
        </p:txBody>
      </p:sp>
      <p:graphicFrame>
        <p:nvGraphicFramePr>
          <p:cNvPr id="15" name="表 14"/>
          <p:cNvGraphicFramePr>
            <a:graphicFrameLocks noGrp="1"/>
          </p:cNvGraphicFramePr>
          <p:nvPr>
            <p:extLst>
              <p:ext uri="{D42A27DB-BD31-4B8C-83A1-F6EECF244321}">
                <p14:modId xmlns:p14="http://schemas.microsoft.com/office/powerpoint/2010/main" val="3977968311"/>
              </p:ext>
            </p:extLst>
          </p:nvPr>
        </p:nvGraphicFramePr>
        <p:xfrm>
          <a:off x="323528" y="4509120"/>
          <a:ext cx="8524628" cy="2217738"/>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288081173"/>
                    </a:ext>
                  </a:extLst>
                </a:gridCol>
                <a:gridCol w="2605907">
                  <a:extLst>
                    <a:ext uri="{9D8B030D-6E8A-4147-A177-3AD203B41FA5}">
                      <a16:colId xmlns:a16="http://schemas.microsoft.com/office/drawing/2014/main" val="3128718672"/>
                    </a:ext>
                  </a:extLst>
                </a:gridCol>
                <a:gridCol w="2491420">
                  <a:extLst>
                    <a:ext uri="{9D8B030D-6E8A-4147-A177-3AD203B41FA5}">
                      <a16:colId xmlns:a16="http://schemas.microsoft.com/office/drawing/2014/main" val="2510327318"/>
                    </a:ext>
                  </a:extLst>
                </a:gridCol>
                <a:gridCol w="2131157">
                  <a:extLst>
                    <a:ext uri="{9D8B030D-6E8A-4147-A177-3AD203B41FA5}">
                      <a16:colId xmlns:a16="http://schemas.microsoft.com/office/drawing/2014/main" val="1800687787"/>
                    </a:ext>
                  </a:extLst>
                </a:gridCol>
              </a:tblGrid>
              <a:tr h="182021">
                <a:tc>
                  <a:txBody>
                    <a:bodyPr/>
                    <a:lstStyle/>
                    <a:p>
                      <a:endParaRPr kumimoji="1" lang="ja-JP" altLang="en-US" sz="1200" dirty="0"/>
                    </a:p>
                  </a:txBody>
                  <a:tcPr/>
                </a:tc>
                <a:tc>
                  <a:txBody>
                    <a:bodyPr/>
                    <a:lstStyle/>
                    <a:p>
                      <a:pPr algn="ctr"/>
                      <a:r>
                        <a:rPr kumimoji="1" lang="en-US" altLang="ja-JP" sz="1200" dirty="0" smtClean="0"/>
                        <a:t>A</a:t>
                      </a:r>
                      <a:endParaRPr kumimoji="1" lang="ja-JP" altLang="en-US" sz="1200" dirty="0"/>
                    </a:p>
                  </a:txBody>
                  <a:tcPr anchor="ctr"/>
                </a:tc>
                <a:tc>
                  <a:txBody>
                    <a:bodyPr/>
                    <a:lstStyle/>
                    <a:p>
                      <a:pPr algn="ctr"/>
                      <a:r>
                        <a:rPr kumimoji="1" lang="en-US" altLang="ja-JP" sz="1200" dirty="0" smtClean="0"/>
                        <a:t>B</a:t>
                      </a:r>
                      <a:endParaRPr kumimoji="1" lang="ja-JP" altLang="en-US" sz="1200" dirty="0"/>
                    </a:p>
                  </a:txBody>
                  <a:tcPr anchor="ctr"/>
                </a:tc>
                <a:tc>
                  <a:txBody>
                    <a:bodyPr/>
                    <a:lstStyle/>
                    <a:p>
                      <a:pPr algn="ctr"/>
                      <a:r>
                        <a:rPr kumimoji="1" lang="en-US" altLang="ja-JP" sz="1200" dirty="0" smtClean="0"/>
                        <a:t>C</a:t>
                      </a:r>
                      <a:endParaRPr kumimoji="1" lang="ja-JP" altLang="en-US" sz="1200" dirty="0"/>
                    </a:p>
                  </a:txBody>
                  <a:tcPr anchor="ctr"/>
                </a:tc>
                <a:extLst>
                  <a:ext uri="{0D108BD9-81ED-4DB2-BD59-A6C34878D82A}">
                    <a16:rowId xmlns:a16="http://schemas.microsoft.com/office/drawing/2014/main" val="2417881815"/>
                  </a:ext>
                </a:extLst>
              </a:tr>
              <a:tr h="528322">
                <a:tc>
                  <a:txBody>
                    <a:bodyPr/>
                    <a:lstStyle/>
                    <a:p>
                      <a:r>
                        <a:rPr kumimoji="1" lang="ja-JP" altLang="en-US" sz="1200" dirty="0" smtClean="0"/>
                        <a:t>知識・理解</a:t>
                      </a:r>
                      <a:endParaRPr kumimoji="1" lang="ja-JP" altLang="en-US" sz="1200" dirty="0"/>
                    </a:p>
                  </a:txBody>
                  <a:tcPr/>
                </a:tc>
                <a:tc>
                  <a:txBody>
                    <a:bodyPr/>
                    <a:lstStyle/>
                    <a:p>
                      <a:r>
                        <a:rPr kumimoji="1" lang="ja-JP" altLang="en-US" sz="1200" dirty="0" smtClean="0"/>
                        <a:t>日本画の言葉の由来について、時代や人物のかかわりまで理解している。</a:t>
                      </a:r>
                      <a:endParaRPr kumimoji="1" lang="ja-JP" alt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日本画という言葉が使われるようになった時代を理解している。</a:t>
                      </a:r>
                    </a:p>
                    <a:p>
                      <a:endParaRPr kumimoji="1" lang="ja-JP" altLang="en-US" sz="1200" dirty="0"/>
                    </a:p>
                  </a:txBody>
                  <a:tcPr/>
                </a:tc>
                <a:tc>
                  <a:txBody>
                    <a:bodyPr/>
                    <a:lstStyle/>
                    <a:p>
                      <a:r>
                        <a:rPr kumimoji="1" lang="ja-JP" altLang="en-US" sz="1200" dirty="0" smtClean="0"/>
                        <a:t>日本画という言葉があることを知っている。</a:t>
                      </a:r>
                      <a:endParaRPr kumimoji="1" lang="ja-JP" altLang="en-US" sz="1200" dirty="0"/>
                    </a:p>
                  </a:txBody>
                  <a:tcPr/>
                </a:tc>
                <a:extLst>
                  <a:ext uri="{0D108BD9-81ED-4DB2-BD59-A6C34878D82A}">
                    <a16:rowId xmlns:a16="http://schemas.microsoft.com/office/drawing/2014/main" val="4234702874"/>
                  </a:ext>
                </a:extLst>
              </a:tr>
              <a:tr h="617066">
                <a:tc>
                  <a:txBody>
                    <a:bodyPr/>
                    <a:lstStyle/>
                    <a:p>
                      <a:r>
                        <a:rPr kumimoji="1" lang="ja-JP" altLang="en-US" sz="1200" dirty="0" smtClean="0"/>
                        <a:t>思考力・判断力・表現力</a:t>
                      </a:r>
                      <a:endParaRPr kumimoji="1" lang="ja-JP" altLang="en-US" sz="1200" dirty="0"/>
                    </a:p>
                  </a:txBody>
                  <a:tcPr/>
                </a:tc>
                <a:tc>
                  <a:txBody>
                    <a:bodyPr/>
                    <a:lstStyle/>
                    <a:p>
                      <a:r>
                        <a:rPr kumimoji="1" lang="ja-JP" altLang="en-US" sz="1200" dirty="0" smtClean="0"/>
                        <a:t>・大和絵の特徴について、線や色の用い方に着目して説明しようとする。</a:t>
                      </a:r>
                      <a:endParaRPr kumimoji="1" lang="en-US" altLang="ja-JP" sz="1200" dirty="0" smtClean="0"/>
                    </a:p>
                    <a:p>
                      <a:r>
                        <a:rPr kumimoji="1" lang="ja-JP" altLang="en-US" sz="1200" dirty="0" smtClean="0"/>
                        <a:t>・日本画の特徴について、大和絵との違いを挙げながら説明しようとする。</a:t>
                      </a:r>
                      <a:endParaRPr kumimoji="1" lang="ja-JP" altLang="en-US" sz="1200" dirty="0"/>
                    </a:p>
                  </a:txBody>
                  <a:tcPr/>
                </a:tc>
                <a:tc>
                  <a:txBody>
                    <a:bodyPr/>
                    <a:lstStyle/>
                    <a:p>
                      <a:r>
                        <a:rPr kumimoji="1" lang="ja-JP" altLang="en-US" sz="1200" dirty="0" smtClean="0"/>
                        <a:t>・大和絵の特徴について、自分なりの視点で説明しようとする。</a:t>
                      </a:r>
                      <a:endParaRPr kumimoji="1" lang="en-US" altLang="ja-JP" sz="1200" dirty="0" smtClean="0"/>
                    </a:p>
                    <a:p>
                      <a:r>
                        <a:rPr kumimoji="1" lang="ja-JP" altLang="en-US" sz="1200" dirty="0" smtClean="0"/>
                        <a:t>・日本画の特徴について、自分なりの視点で説明しようとする。</a:t>
                      </a:r>
                    </a:p>
                  </a:txBody>
                  <a:tcPr/>
                </a:tc>
                <a:tc>
                  <a:txBody>
                    <a:bodyPr/>
                    <a:lstStyle/>
                    <a:p>
                      <a:r>
                        <a:rPr kumimoji="1" lang="ja-JP" altLang="en-US" sz="1200" dirty="0" smtClean="0"/>
                        <a:t>・大和絵の特徴について、考えようとする。</a:t>
                      </a:r>
                      <a:endParaRPr kumimoji="1" lang="en-US" altLang="ja-JP" sz="1200" dirty="0" smtClean="0"/>
                    </a:p>
                    <a:p>
                      <a:r>
                        <a:rPr kumimoji="1" lang="ja-JP" altLang="en-US" sz="1200" dirty="0" smtClean="0"/>
                        <a:t>・日本画の特徴について、考えようとする。</a:t>
                      </a:r>
                    </a:p>
                  </a:txBody>
                  <a:tcPr/>
                </a:tc>
                <a:extLst>
                  <a:ext uri="{0D108BD9-81ED-4DB2-BD59-A6C34878D82A}">
                    <a16:rowId xmlns:a16="http://schemas.microsoft.com/office/drawing/2014/main" val="3043049587"/>
                  </a:ext>
                </a:extLst>
              </a:tr>
              <a:tr h="480378">
                <a:tc>
                  <a:txBody>
                    <a:bodyPr/>
                    <a:lstStyle/>
                    <a:p>
                      <a:r>
                        <a:rPr kumimoji="1" lang="ja-JP" altLang="en-US" sz="1200" kern="1200" dirty="0" smtClean="0">
                          <a:solidFill>
                            <a:schemeClr val="dk1"/>
                          </a:solidFill>
                          <a:latin typeface="+mn-lt"/>
                          <a:ea typeface="+mn-ea"/>
                          <a:cs typeface="+mn-cs"/>
                        </a:rPr>
                        <a:t>主体的に学習に取り組む態度</a:t>
                      </a:r>
                      <a:endParaRPr kumimoji="1" lang="ja-JP" altLang="en-US" sz="12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日本古来の表現の特徴に興味を持ち、表現につなげようとする。</a:t>
                      </a:r>
                      <a:endParaRPr kumimoji="1" lang="ja-JP" altLang="en-US" sz="1200" dirty="0"/>
                    </a:p>
                  </a:txBody>
                  <a:tcPr/>
                </a:tc>
                <a:tc>
                  <a:txBody>
                    <a:bodyPr/>
                    <a:lstStyle/>
                    <a:p>
                      <a:r>
                        <a:rPr kumimoji="1" lang="ja-JP" altLang="en-US" sz="1200" dirty="0" smtClean="0"/>
                        <a:t>日本古来の表現の特徴に興味を持っている。</a:t>
                      </a:r>
                      <a:endParaRPr kumimoji="1" lang="ja-JP" altLang="en-US" sz="1200" dirty="0"/>
                    </a:p>
                  </a:txBody>
                  <a:tcPr/>
                </a:tc>
                <a:tc>
                  <a:txBody>
                    <a:bodyPr/>
                    <a:lstStyle/>
                    <a:p>
                      <a:r>
                        <a:rPr kumimoji="1" lang="ja-JP" altLang="en-US" sz="1200" dirty="0" smtClean="0"/>
                        <a:t>日本古来の表現の特徴に気づいている。</a:t>
                      </a:r>
                      <a:endParaRPr kumimoji="1" lang="ja-JP" altLang="en-US" sz="1200" dirty="0"/>
                    </a:p>
                  </a:txBody>
                  <a:tcPr/>
                </a:tc>
                <a:extLst>
                  <a:ext uri="{0D108BD9-81ED-4DB2-BD59-A6C34878D82A}">
                    <a16:rowId xmlns:a16="http://schemas.microsoft.com/office/drawing/2014/main" val="3333569986"/>
                  </a:ext>
                </a:extLst>
              </a:tr>
            </a:tbl>
          </a:graphicData>
        </a:graphic>
      </p:graphicFrame>
      <p:sp>
        <p:nvSpPr>
          <p:cNvPr id="16" name="テキスト ボックス 3"/>
          <p:cNvSpPr txBox="1">
            <a:spLocks noChangeArrowheads="1"/>
          </p:cNvSpPr>
          <p:nvPr/>
        </p:nvSpPr>
        <p:spPr bwMode="auto">
          <a:xfrm>
            <a:off x="223838" y="4204724"/>
            <a:ext cx="55446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None/>
            </a:pPr>
            <a:r>
              <a:rPr lang="ja-JP" altLang="en-US" sz="1200" dirty="0" smtClean="0">
                <a:solidFill>
                  <a:srgbClr val="000000"/>
                </a:solidFill>
                <a:latin typeface="メイリオ" panose="020B0604030504040204" pitchFamily="50" charset="-128"/>
                <a:ea typeface="メイリオ" panose="020B0604030504040204" pitchFamily="50" charset="-128"/>
              </a:rPr>
              <a:t>学習活動の評価</a:t>
            </a:r>
            <a:r>
              <a:rPr lang="ja-JP" altLang="en-US" sz="1200" dirty="0">
                <a:solidFill>
                  <a:srgbClr val="000000"/>
                </a:solidFill>
                <a:latin typeface="メイリオ" panose="020B0604030504040204" pitchFamily="50" charset="-128"/>
                <a:ea typeface="メイリオ" panose="020B0604030504040204" pitchFamily="50" charset="-128"/>
              </a:rPr>
              <a:t>　　　</a:t>
            </a:r>
            <a:endParaRPr lang="en-US" altLang="ja-JP" sz="1050" dirty="0">
              <a:solidFill>
                <a:srgbClr val="000000"/>
              </a:solidFill>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81201" y="2060785"/>
            <a:ext cx="1354468" cy="2027647"/>
          </a:xfrm>
          <a:prstGeom prst="rect">
            <a:avLst/>
          </a:prstGeom>
        </p:spPr>
      </p:pic>
      <p:sp>
        <p:nvSpPr>
          <p:cNvPr id="24" name="角丸四角形吹き出し 23"/>
          <p:cNvSpPr/>
          <p:nvPr/>
        </p:nvSpPr>
        <p:spPr>
          <a:xfrm>
            <a:off x="331929" y="785741"/>
            <a:ext cx="1114850" cy="708025"/>
          </a:xfrm>
          <a:prstGeom prst="wedgeRoundRectCallout">
            <a:avLst>
              <a:gd name="adj1" fmla="val 73721"/>
              <a:gd name="adj2" fmla="val 22957"/>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000" dirty="0" smtClean="0">
                <a:latin typeface="ＭＳ Ｐゴシック" panose="020B0600070205080204" pitchFamily="50" charset="-128"/>
              </a:rPr>
              <a:t>教科書の日本美術の流れや図版を参照</a:t>
            </a:r>
            <a:endParaRPr lang="ja-JP" altLang="en-US" sz="1000" dirty="0">
              <a:latin typeface="ＭＳ Ｐゴシック" panose="020B0600070205080204" pitchFamily="50" charset="-128"/>
            </a:endParaRPr>
          </a:p>
        </p:txBody>
      </p:sp>
      <p:sp>
        <p:nvSpPr>
          <p:cNvPr id="32" name="角丸四角形吹き出し 31"/>
          <p:cNvSpPr/>
          <p:nvPr/>
        </p:nvSpPr>
        <p:spPr>
          <a:xfrm>
            <a:off x="206839" y="1693656"/>
            <a:ext cx="1827213" cy="858838"/>
          </a:xfrm>
          <a:prstGeom prst="wedgeRoundRectCallout">
            <a:avLst>
              <a:gd name="adj1" fmla="val 35452"/>
              <a:gd name="adj2" fmla="val 78116"/>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000" dirty="0" smtClean="0">
                <a:latin typeface="ＭＳ Ｐゴシック" panose="020B0600070205080204" pitchFamily="50" charset="-128"/>
              </a:rPr>
              <a:t>実物の絹本、紙本の作品を用意</a:t>
            </a:r>
            <a:endParaRPr lang="en-US" altLang="ja-JP" sz="1000" dirty="0" smtClean="0">
              <a:latin typeface="ＭＳ Ｐゴシック" panose="020B0600070205080204" pitchFamily="50" charset="-128"/>
            </a:endParaRPr>
          </a:p>
          <a:p>
            <a:pPr eaLnBrk="1" hangingPunct="1">
              <a:defRPr/>
            </a:pPr>
            <a:r>
              <a:rPr lang="ja-JP" altLang="en-US" sz="1000" dirty="0" smtClean="0">
                <a:latin typeface="ＭＳ Ｐゴシック" panose="020B0600070205080204" pitchFamily="50" charset="-128"/>
              </a:rPr>
              <a:t>伝統的</a:t>
            </a:r>
            <a:r>
              <a:rPr lang="ja-JP" altLang="en-US" sz="1000" dirty="0">
                <a:latin typeface="ＭＳ Ｐゴシック" panose="020B0600070205080204" pitchFamily="50" charset="-128"/>
              </a:rPr>
              <a:t>描き方</a:t>
            </a:r>
            <a:r>
              <a:rPr lang="ja-JP" altLang="en-US" sz="1000" dirty="0" smtClean="0">
                <a:latin typeface="ＭＳ Ｐゴシック" panose="020B0600070205080204" pitchFamily="50" charset="-128"/>
              </a:rPr>
              <a:t>と現代的描き方を比較</a:t>
            </a:r>
            <a:endParaRPr lang="ja-JP" altLang="en-US" sz="1000" dirty="0">
              <a:latin typeface="ＭＳ Ｐゴシック" panose="020B0600070205080204" pitchFamily="50" charset="-128"/>
            </a:endParaRPr>
          </a:p>
        </p:txBody>
      </p:sp>
      <p:sp>
        <p:nvSpPr>
          <p:cNvPr id="12" name="角丸四角形吹き出し 11"/>
          <p:cNvSpPr/>
          <p:nvPr/>
        </p:nvSpPr>
        <p:spPr>
          <a:xfrm>
            <a:off x="4383094" y="3214925"/>
            <a:ext cx="1889125" cy="574675"/>
          </a:xfrm>
          <a:prstGeom prst="wedgeRoundRectCallout">
            <a:avLst>
              <a:gd name="adj1" fmla="val 24887"/>
              <a:gd name="adj2" fmla="val -156834"/>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000" dirty="0" smtClean="0">
                <a:latin typeface="ＭＳ Ｐゴシック" panose="020B0600070205080204" pitchFamily="50" charset="-128"/>
              </a:rPr>
              <a:t>生徒の意見をまとめて視覚化し共有する</a:t>
            </a:r>
            <a:endParaRPr lang="ja-JP" altLang="en-US" sz="1000" dirty="0">
              <a:latin typeface="ＭＳ Ｐゴシック" panose="020B0600070205080204" pitchFamily="50" charset="-128"/>
            </a:endParaRPr>
          </a:p>
        </p:txBody>
      </p:sp>
      <p:pic>
        <p:nvPicPr>
          <p:cNvPr id="8" name="図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329363" y="2445875"/>
            <a:ext cx="2527522" cy="1895642"/>
          </a:xfrm>
          <a:prstGeom prst="rect">
            <a:avLst/>
          </a:prstGeom>
        </p:spPr>
      </p:pic>
      <p:cxnSp>
        <p:nvCxnSpPr>
          <p:cNvPr id="10" name="直線矢印コネクタ 9"/>
          <p:cNvCxnSpPr>
            <a:stCxn id="7" idx="3"/>
          </p:cNvCxnSpPr>
          <p:nvPr/>
        </p:nvCxnSpPr>
        <p:spPr>
          <a:xfrm flipV="1">
            <a:off x="2987956" y="1340768"/>
            <a:ext cx="647940" cy="204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6" name="円/楕円 18"/>
          <p:cNvSpPr/>
          <p:nvPr/>
        </p:nvSpPr>
        <p:spPr>
          <a:xfrm>
            <a:off x="3635896" y="271463"/>
            <a:ext cx="1691761" cy="29181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27" name="円/楕円 18"/>
          <p:cNvSpPr/>
          <p:nvPr/>
        </p:nvSpPr>
        <p:spPr>
          <a:xfrm>
            <a:off x="5327657" y="692695"/>
            <a:ext cx="1116551" cy="20882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31" name="正方形/長方形 30"/>
          <p:cNvSpPr/>
          <p:nvPr/>
        </p:nvSpPr>
        <p:spPr>
          <a:xfrm>
            <a:off x="7421871" y="1565816"/>
            <a:ext cx="1352342" cy="40592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b="1" dirty="0" smtClean="0">
                <a:solidFill>
                  <a:schemeClr val="tx1"/>
                </a:solidFill>
              </a:rPr>
              <a:t>フェノロサの</a:t>
            </a:r>
            <a:endParaRPr lang="en-US" altLang="ja-JP" sz="1000" b="1" dirty="0" smtClean="0">
              <a:solidFill>
                <a:schemeClr val="tx1"/>
              </a:solidFill>
            </a:endParaRPr>
          </a:p>
          <a:p>
            <a:pPr algn="ctr">
              <a:defRPr/>
            </a:pPr>
            <a:r>
              <a:rPr lang="ja-JP" altLang="en-US" sz="1000" b="1" dirty="0" smtClean="0">
                <a:solidFill>
                  <a:schemeClr val="tx1"/>
                </a:solidFill>
              </a:rPr>
              <a:t>「</a:t>
            </a:r>
            <a:r>
              <a:rPr lang="en-US" altLang="ja-JP" sz="1000" b="1" dirty="0" smtClean="0">
                <a:solidFill>
                  <a:schemeClr val="tx1"/>
                </a:solidFill>
              </a:rPr>
              <a:t>Japanese</a:t>
            </a:r>
            <a:r>
              <a:rPr lang="ja-JP" altLang="en-US" sz="1000" b="1" dirty="0">
                <a:solidFill>
                  <a:schemeClr val="tx1"/>
                </a:solidFill>
              </a:rPr>
              <a:t>　</a:t>
            </a:r>
            <a:r>
              <a:rPr lang="en-US" altLang="ja-JP" sz="1000" b="1" dirty="0" smtClean="0">
                <a:solidFill>
                  <a:schemeClr val="tx1"/>
                </a:solidFill>
              </a:rPr>
              <a:t>Painting</a:t>
            </a:r>
            <a:r>
              <a:rPr lang="ja-JP" altLang="en-US" sz="1000" b="1" dirty="0" smtClean="0">
                <a:solidFill>
                  <a:schemeClr val="tx1"/>
                </a:solidFill>
              </a:rPr>
              <a:t>」</a:t>
            </a:r>
            <a:endParaRPr lang="en-US" altLang="ja-JP" sz="1000" b="1" dirty="0" smtClean="0">
              <a:solidFill>
                <a:schemeClr val="tx1"/>
              </a:solidFill>
            </a:endParaRPr>
          </a:p>
        </p:txBody>
      </p:sp>
      <p:cxnSp>
        <p:nvCxnSpPr>
          <p:cNvPr id="33" name="直線矢印コネクタ 32"/>
          <p:cNvCxnSpPr>
            <a:endCxn id="31" idx="1"/>
          </p:cNvCxnSpPr>
          <p:nvPr/>
        </p:nvCxnSpPr>
        <p:spPr>
          <a:xfrm flipV="1">
            <a:off x="6386147" y="1768780"/>
            <a:ext cx="1035724" cy="56602"/>
          </a:xfrm>
          <a:prstGeom prst="straightConnector1">
            <a:avLst/>
          </a:prstGeom>
          <a:ln w="6350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角丸四角形吹き出し 13"/>
          <p:cNvSpPr/>
          <p:nvPr/>
        </p:nvSpPr>
        <p:spPr>
          <a:xfrm>
            <a:off x="6920654" y="337480"/>
            <a:ext cx="1942320" cy="931720"/>
          </a:xfrm>
          <a:prstGeom prst="wedgeRoundRectCallout">
            <a:avLst>
              <a:gd name="adj1" fmla="val -78107"/>
              <a:gd name="adj2" fmla="val 64926"/>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000" dirty="0" smtClean="0">
                <a:latin typeface="ＭＳ Ｐゴシック" panose="020B0600070205080204" pitchFamily="50" charset="-128"/>
              </a:rPr>
              <a:t>フェノロサによる「５つの特徴」と実物の日本画および生徒の意見をそれぞれ比較し、日本画についての理解を深める</a:t>
            </a:r>
            <a:endParaRPr lang="ja-JP" altLang="en-US" sz="1000" dirty="0">
              <a:latin typeface="ＭＳ Ｐゴシック" panose="020B0600070205080204" pitchFamily="50" charset="-128"/>
            </a:endParaRPr>
          </a:p>
        </p:txBody>
      </p:sp>
      <p:sp>
        <p:nvSpPr>
          <p:cNvPr id="39" name="円/楕円 18"/>
          <p:cNvSpPr/>
          <p:nvPr/>
        </p:nvSpPr>
        <p:spPr>
          <a:xfrm>
            <a:off x="6811430" y="2673149"/>
            <a:ext cx="1306429" cy="1244319"/>
          </a:xfrm>
          <a:prstGeom prst="ellipse">
            <a:avLst/>
          </a:prstGeom>
          <a:noFill/>
          <a:ln w="317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25" name="角丸四角形吹き出し 24"/>
          <p:cNvSpPr/>
          <p:nvPr/>
        </p:nvSpPr>
        <p:spPr>
          <a:xfrm>
            <a:off x="5316763" y="3729240"/>
            <a:ext cx="1889125" cy="641350"/>
          </a:xfrm>
          <a:prstGeom prst="wedgeRoundRectCallout">
            <a:avLst>
              <a:gd name="adj1" fmla="val 36656"/>
              <a:gd name="adj2" fmla="val -88899"/>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000" dirty="0" smtClean="0">
                <a:latin typeface="ＭＳ Ｐゴシック" panose="020B0600070205080204" pitchFamily="50" charset="-128"/>
              </a:rPr>
              <a:t>・現代日本画でも輪郭線がある</a:t>
            </a:r>
            <a:endParaRPr lang="en-US" altLang="ja-JP" sz="1000" dirty="0" smtClean="0">
              <a:latin typeface="ＭＳ Ｐゴシック" panose="020B0600070205080204" pitchFamily="50" charset="-128"/>
            </a:endParaRPr>
          </a:p>
          <a:p>
            <a:pPr eaLnBrk="1" hangingPunct="1">
              <a:defRPr/>
            </a:pPr>
            <a:r>
              <a:rPr lang="ja-JP" altLang="en-US" sz="1000" dirty="0" smtClean="0">
                <a:latin typeface="ＭＳ Ｐゴシック" panose="020B0600070205080204" pitchFamily="50" charset="-128"/>
              </a:rPr>
              <a:t>・陰影による立体感の表現</a:t>
            </a:r>
            <a:endParaRPr lang="en-US" altLang="ja-JP" sz="1000" dirty="0" smtClean="0">
              <a:latin typeface="ＭＳ Ｐゴシック" panose="020B0600070205080204" pitchFamily="50" charset="-128"/>
            </a:endParaRPr>
          </a:p>
          <a:p>
            <a:pPr eaLnBrk="1" hangingPunct="1">
              <a:defRPr/>
            </a:pPr>
            <a:r>
              <a:rPr lang="ja-JP" altLang="en-US" sz="1000" dirty="0">
                <a:latin typeface="ＭＳ Ｐゴシック" panose="020B0600070205080204" pitchFamily="50" charset="-128"/>
              </a:rPr>
              <a:t>等</a:t>
            </a:r>
            <a:r>
              <a:rPr lang="ja-JP" altLang="en-US" sz="1000" dirty="0" smtClean="0">
                <a:latin typeface="ＭＳ Ｐゴシック" panose="020B0600070205080204" pitchFamily="50" charset="-128"/>
              </a:rPr>
              <a:t>に気づく</a:t>
            </a:r>
            <a:endParaRPr lang="ja-JP" altLang="en-US" sz="1000" dirty="0">
              <a:latin typeface="ＭＳ Ｐゴシック" panose="020B0600070205080204" pitchFamily="50" charset="-128"/>
            </a:endParaRPr>
          </a:p>
        </p:txBody>
      </p:sp>
      <p:cxnSp>
        <p:nvCxnSpPr>
          <p:cNvPr id="28" name="直線矢印コネクタ 27"/>
          <p:cNvCxnSpPr/>
          <p:nvPr/>
        </p:nvCxnSpPr>
        <p:spPr>
          <a:xfrm>
            <a:off x="6091762" y="2373233"/>
            <a:ext cx="813480" cy="567509"/>
          </a:xfrm>
          <a:prstGeom prst="straightConnector1">
            <a:avLst/>
          </a:prstGeom>
          <a:ln w="6350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a:stCxn id="31" idx="2"/>
          </p:cNvCxnSpPr>
          <p:nvPr/>
        </p:nvCxnSpPr>
        <p:spPr>
          <a:xfrm flipH="1">
            <a:off x="7882905" y="1971743"/>
            <a:ext cx="215137" cy="968999"/>
          </a:xfrm>
          <a:prstGeom prst="straightConnector1">
            <a:avLst/>
          </a:prstGeom>
          <a:ln w="6350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34633" y="565272"/>
            <a:ext cx="2520280" cy="6024726"/>
          </a:xfrm>
          <a:prstGeom prst="rect">
            <a:avLst/>
          </a:prstGeom>
          <a:noFill/>
        </p:spPr>
        <p:txBody>
          <a:bodyPr wrap="square" rtlCol="0">
            <a:spAutoFit/>
          </a:bodyPr>
          <a:lstStyle/>
          <a:p>
            <a:r>
              <a:rPr lang="ja-JP" altLang="en-US" dirty="0"/>
              <a:t>材料（詳細）	</a:t>
            </a:r>
            <a:endParaRPr lang="en-US" altLang="ja-JP" dirty="0" smtClean="0"/>
          </a:p>
          <a:p>
            <a:endParaRPr lang="en-US" altLang="ja-JP" sz="1050" dirty="0" smtClean="0"/>
          </a:p>
          <a:p>
            <a:r>
              <a:rPr lang="ja-JP" altLang="en-US" sz="1050" dirty="0" smtClean="0"/>
              <a:t>紙</a:t>
            </a:r>
            <a:endParaRPr lang="ja-JP" altLang="en-US" dirty="0"/>
          </a:p>
          <a:p>
            <a:r>
              <a:rPr lang="ja-JP" altLang="en-US" sz="1050" dirty="0" smtClean="0"/>
              <a:t>和紙</a:t>
            </a:r>
            <a:endParaRPr lang="ja-JP" altLang="en-US" sz="1050" dirty="0"/>
          </a:p>
          <a:p>
            <a:r>
              <a:rPr lang="ja-JP" altLang="en-US" sz="1050" dirty="0" smtClean="0"/>
              <a:t>折り紙</a:t>
            </a:r>
            <a:endParaRPr lang="ja-JP" altLang="en-US" sz="1050" dirty="0"/>
          </a:p>
          <a:p>
            <a:r>
              <a:rPr lang="ja-JP" altLang="en-US" sz="1050" dirty="0" smtClean="0"/>
              <a:t>新聞紙</a:t>
            </a:r>
            <a:endParaRPr lang="ja-JP" altLang="en-US" sz="1050" dirty="0"/>
          </a:p>
          <a:p>
            <a:r>
              <a:rPr lang="ja-JP" altLang="en-US" sz="1050" dirty="0" smtClean="0"/>
              <a:t>段</a:t>
            </a:r>
            <a:r>
              <a:rPr lang="ja-JP" altLang="en-US" sz="1050" dirty="0"/>
              <a:t>ボール</a:t>
            </a:r>
          </a:p>
          <a:p>
            <a:r>
              <a:rPr lang="ja-JP" altLang="en-US" sz="1050" dirty="0" smtClean="0"/>
              <a:t>キャンバス</a:t>
            </a:r>
            <a:endParaRPr lang="ja-JP" altLang="en-US" sz="1050" dirty="0"/>
          </a:p>
          <a:p>
            <a:r>
              <a:rPr lang="ja-JP" altLang="en-US" sz="1050" dirty="0" smtClean="0"/>
              <a:t>木</a:t>
            </a:r>
            <a:endParaRPr lang="ja-JP" altLang="en-US" sz="1050" dirty="0"/>
          </a:p>
          <a:p>
            <a:r>
              <a:rPr lang="ja-JP" altLang="en-US" sz="1050" dirty="0" smtClean="0"/>
              <a:t>竹</a:t>
            </a:r>
            <a:endParaRPr lang="ja-JP" altLang="en-US" sz="1050" dirty="0"/>
          </a:p>
          <a:p>
            <a:r>
              <a:rPr lang="ja-JP" altLang="en-US" sz="1050" dirty="0" smtClean="0"/>
              <a:t>土</a:t>
            </a:r>
            <a:endParaRPr lang="ja-JP" altLang="en-US" sz="1050" dirty="0"/>
          </a:p>
          <a:p>
            <a:r>
              <a:rPr lang="ja-JP" altLang="en-US" sz="1050" dirty="0" smtClean="0"/>
              <a:t>粘土</a:t>
            </a:r>
            <a:endParaRPr lang="ja-JP" altLang="en-US" sz="1050" dirty="0"/>
          </a:p>
          <a:p>
            <a:r>
              <a:rPr lang="ja-JP" altLang="en-US" sz="1050" dirty="0" smtClean="0"/>
              <a:t>石</a:t>
            </a:r>
            <a:endParaRPr lang="ja-JP" altLang="en-US" sz="1050" dirty="0"/>
          </a:p>
          <a:p>
            <a:r>
              <a:rPr lang="ja-JP" altLang="en-US" sz="1050" dirty="0" smtClean="0"/>
              <a:t>砂</a:t>
            </a:r>
            <a:endParaRPr lang="ja-JP" altLang="en-US" sz="1050" dirty="0"/>
          </a:p>
          <a:p>
            <a:r>
              <a:rPr lang="ja-JP" altLang="en-US" sz="1050" dirty="0" smtClean="0"/>
              <a:t>金属</a:t>
            </a:r>
            <a:endParaRPr lang="ja-JP" altLang="en-US" sz="1050" dirty="0"/>
          </a:p>
          <a:p>
            <a:r>
              <a:rPr lang="ja-JP" altLang="en-US" sz="1050" dirty="0" smtClean="0"/>
              <a:t>針金</a:t>
            </a:r>
            <a:endParaRPr lang="ja-JP" altLang="en-US" sz="1050" dirty="0"/>
          </a:p>
          <a:p>
            <a:r>
              <a:rPr lang="ja-JP" altLang="en-US" sz="1050" dirty="0" smtClean="0"/>
              <a:t>布</a:t>
            </a:r>
            <a:r>
              <a:rPr lang="ja-JP" altLang="en-US" sz="1050" dirty="0"/>
              <a:t>・繊維</a:t>
            </a:r>
          </a:p>
          <a:p>
            <a:r>
              <a:rPr lang="ja-JP" altLang="en-US" sz="1050" dirty="0" smtClean="0"/>
              <a:t>縄</a:t>
            </a:r>
            <a:r>
              <a:rPr lang="ja-JP" altLang="en-US" sz="1050" dirty="0"/>
              <a:t>・ヒモ</a:t>
            </a:r>
          </a:p>
          <a:p>
            <a:r>
              <a:rPr lang="ja-JP" altLang="en-US" sz="1050" dirty="0" smtClean="0"/>
              <a:t>ビニール</a:t>
            </a:r>
            <a:endParaRPr lang="ja-JP" altLang="en-US" sz="1050" dirty="0"/>
          </a:p>
          <a:p>
            <a:r>
              <a:rPr lang="ja-JP" altLang="en-US" sz="1050" dirty="0" smtClean="0"/>
              <a:t>合成</a:t>
            </a:r>
            <a:r>
              <a:rPr lang="ja-JP" altLang="en-US" sz="1050" dirty="0"/>
              <a:t>樹脂</a:t>
            </a:r>
          </a:p>
          <a:p>
            <a:r>
              <a:rPr lang="ja-JP" altLang="en-US" sz="1050" dirty="0" smtClean="0"/>
              <a:t>プラスチック</a:t>
            </a:r>
            <a:endParaRPr lang="ja-JP" altLang="en-US" sz="1050" dirty="0"/>
          </a:p>
          <a:p>
            <a:r>
              <a:rPr lang="ja-JP" altLang="en-US" sz="1050" dirty="0"/>
              <a:t>ゴム</a:t>
            </a:r>
          </a:p>
          <a:p>
            <a:r>
              <a:rPr lang="ja-JP" altLang="en-US" sz="1050" dirty="0"/>
              <a:t>発泡スチロール</a:t>
            </a:r>
          </a:p>
          <a:p>
            <a:r>
              <a:rPr lang="ja-JP" altLang="en-US" sz="1050" dirty="0"/>
              <a:t>石灰</a:t>
            </a:r>
          </a:p>
          <a:p>
            <a:r>
              <a:rPr lang="ja-JP" altLang="en-US" sz="1050" dirty="0"/>
              <a:t>セメント</a:t>
            </a:r>
          </a:p>
          <a:p>
            <a:r>
              <a:rPr lang="ja-JP" altLang="en-US" sz="1050" dirty="0"/>
              <a:t>石膏</a:t>
            </a:r>
          </a:p>
          <a:p>
            <a:r>
              <a:rPr lang="ja-JP" altLang="en-US" sz="1050" dirty="0"/>
              <a:t>ガラス</a:t>
            </a:r>
          </a:p>
          <a:p>
            <a:r>
              <a:rPr lang="ja-JP" altLang="en-US" sz="1050" dirty="0"/>
              <a:t>ストロー</a:t>
            </a:r>
          </a:p>
          <a:p>
            <a:r>
              <a:rPr lang="ja-JP" altLang="en-US" sz="1050" dirty="0"/>
              <a:t>アクリル板</a:t>
            </a:r>
          </a:p>
          <a:p>
            <a:r>
              <a:rPr lang="ja-JP" altLang="en-US" sz="1050" dirty="0"/>
              <a:t>鉛筆</a:t>
            </a:r>
          </a:p>
          <a:p>
            <a:r>
              <a:rPr lang="ja-JP" altLang="en-US" sz="1050" dirty="0"/>
              <a:t>色鉛筆</a:t>
            </a:r>
          </a:p>
          <a:p>
            <a:r>
              <a:rPr lang="ja-JP" altLang="en-US" sz="1050" dirty="0"/>
              <a:t>木炭</a:t>
            </a:r>
          </a:p>
          <a:p>
            <a:r>
              <a:rPr lang="ja-JP" altLang="en-US" sz="1050" dirty="0"/>
              <a:t>コンテ</a:t>
            </a:r>
          </a:p>
          <a:p>
            <a:r>
              <a:rPr lang="ja-JP" altLang="en-US" sz="1050" dirty="0"/>
              <a:t>ペン・マジック</a:t>
            </a:r>
          </a:p>
          <a:p>
            <a:r>
              <a:rPr lang="ja-JP" altLang="en-US" sz="1050" dirty="0"/>
              <a:t>パステル・クレヨン</a:t>
            </a:r>
          </a:p>
          <a:p>
            <a:r>
              <a:rPr lang="ja-JP" altLang="en-US" sz="1050" dirty="0" smtClean="0"/>
              <a:t>インク</a:t>
            </a:r>
            <a:endParaRPr lang="ja-JP" altLang="en-US" sz="1050" dirty="0"/>
          </a:p>
        </p:txBody>
      </p:sp>
      <p:sp>
        <p:nvSpPr>
          <p:cNvPr id="3" name="正方形/長方形 2"/>
          <p:cNvSpPr/>
          <p:nvPr/>
        </p:nvSpPr>
        <p:spPr>
          <a:xfrm>
            <a:off x="3779912" y="597919"/>
            <a:ext cx="4139278" cy="3439403"/>
          </a:xfrm>
          <a:prstGeom prst="rect">
            <a:avLst/>
          </a:prstGeom>
        </p:spPr>
        <p:txBody>
          <a:bodyPr wrap="square">
            <a:spAutoFit/>
          </a:bodyPr>
          <a:lstStyle/>
          <a:p>
            <a:r>
              <a:rPr lang="ja-JP" altLang="en-US" dirty="0"/>
              <a:t>方法（詳細）	</a:t>
            </a:r>
            <a:endParaRPr lang="en-US" altLang="ja-JP" dirty="0" smtClean="0"/>
          </a:p>
          <a:p>
            <a:endParaRPr lang="en-US" altLang="ja-JP" sz="1050" dirty="0" smtClean="0"/>
          </a:p>
          <a:p>
            <a:r>
              <a:rPr lang="ja-JP" altLang="en-US" sz="1050" dirty="0" smtClean="0"/>
              <a:t>素描</a:t>
            </a:r>
            <a:endParaRPr lang="ja-JP" altLang="en-US" sz="1050" dirty="0"/>
          </a:p>
          <a:p>
            <a:r>
              <a:rPr lang="ja-JP" altLang="en-US" sz="1050" dirty="0"/>
              <a:t>塗り・ペインティング</a:t>
            </a:r>
          </a:p>
          <a:p>
            <a:r>
              <a:rPr lang="ja-JP" altLang="en-US" sz="1050" dirty="0"/>
              <a:t>版画・印刷</a:t>
            </a:r>
          </a:p>
          <a:p>
            <a:r>
              <a:rPr lang="ja-JP" altLang="en-US" sz="1050" dirty="0"/>
              <a:t>線描・ハッチング</a:t>
            </a:r>
          </a:p>
          <a:p>
            <a:r>
              <a:rPr lang="ja-JP" altLang="en-US" sz="1050" dirty="0"/>
              <a:t>点描</a:t>
            </a:r>
          </a:p>
          <a:p>
            <a:r>
              <a:rPr lang="ja-JP" altLang="en-US" sz="1050" dirty="0"/>
              <a:t>にじみ・たらし込み</a:t>
            </a:r>
          </a:p>
          <a:p>
            <a:r>
              <a:rPr lang="ja-JP" altLang="en-US" sz="1050" dirty="0"/>
              <a:t>とばす・ドリッピング</a:t>
            </a:r>
          </a:p>
          <a:p>
            <a:r>
              <a:rPr lang="ja-JP" altLang="en-US" sz="1050" dirty="0"/>
              <a:t>はじく・スパッタリング</a:t>
            </a:r>
          </a:p>
          <a:p>
            <a:r>
              <a:rPr lang="ja-JP" altLang="en-US" sz="1050" dirty="0"/>
              <a:t>ひっかく・スクラッチ</a:t>
            </a:r>
          </a:p>
          <a:p>
            <a:r>
              <a:rPr lang="ja-JP" altLang="en-US" sz="1050" dirty="0"/>
              <a:t>こする・フロッタージュ</a:t>
            </a:r>
          </a:p>
          <a:p>
            <a:r>
              <a:rPr lang="ja-JP" altLang="en-US" sz="1050" dirty="0"/>
              <a:t>貼る・コラージュ</a:t>
            </a:r>
          </a:p>
          <a:p>
            <a:r>
              <a:rPr lang="ja-JP" altLang="en-US" sz="1050" dirty="0"/>
              <a:t>ころがす・ローラー</a:t>
            </a:r>
          </a:p>
          <a:p>
            <a:r>
              <a:rPr lang="ja-JP" altLang="en-US" sz="1050" dirty="0"/>
              <a:t>混ぜる</a:t>
            </a:r>
          </a:p>
          <a:p>
            <a:r>
              <a:rPr lang="ja-JP" altLang="en-US" sz="1050" dirty="0"/>
              <a:t>バチック</a:t>
            </a:r>
          </a:p>
          <a:p>
            <a:r>
              <a:rPr lang="ja-JP" altLang="en-US" sz="1050" dirty="0"/>
              <a:t>デカルコマニー</a:t>
            </a:r>
          </a:p>
          <a:p>
            <a:r>
              <a:rPr lang="ja-JP" altLang="en-US" sz="1050" dirty="0"/>
              <a:t>スタンピング</a:t>
            </a:r>
          </a:p>
          <a:p>
            <a:r>
              <a:rPr lang="ja-JP" altLang="en-US" sz="1050" dirty="0"/>
              <a:t>ステンシル・マスキング</a:t>
            </a:r>
          </a:p>
          <a:p>
            <a:r>
              <a:rPr lang="ja-JP" altLang="en-US" sz="1050" dirty="0" smtClean="0"/>
              <a:t>ストリング</a:t>
            </a:r>
            <a:endParaRPr lang="ja-JP" altLang="en-US" sz="1050" dirty="0"/>
          </a:p>
        </p:txBody>
      </p:sp>
      <p:sp>
        <p:nvSpPr>
          <p:cNvPr id="4" name="正方形/長方形 3"/>
          <p:cNvSpPr/>
          <p:nvPr/>
        </p:nvSpPr>
        <p:spPr>
          <a:xfrm>
            <a:off x="6012160" y="5111646"/>
            <a:ext cx="1728192" cy="1061829"/>
          </a:xfrm>
          <a:prstGeom prst="rect">
            <a:avLst/>
          </a:prstGeom>
        </p:spPr>
        <p:txBody>
          <a:bodyPr wrap="square">
            <a:spAutoFit/>
          </a:bodyPr>
          <a:lstStyle/>
          <a:p>
            <a:r>
              <a:rPr lang="ja-JP" altLang="en-US" sz="1050" dirty="0"/>
              <a:t>時間</a:t>
            </a:r>
          </a:p>
          <a:p>
            <a:r>
              <a:rPr lang="ja-JP" altLang="en-US" sz="1050" dirty="0" smtClean="0"/>
              <a:t>材料</a:t>
            </a:r>
            <a:r>
              <a:rPr lang="ja-JP" altLang="en-US" sz="1050" dirty="0"/>
              <a:t>の工夫</a:t>
            </a:r>
          </a:p>
          <a:p>
            <a:r>
              <a:rPr lang="ja-JP" altLang="en-US" sz="1050" dirty="0"/>
              <a:t>映像表現の視覚的要素</a:t>
            </a:r>
          </a:p>
          <a:p>
            <a:r>
              <a:rPr lang="ja-JP" altLang="en-US" sz="1050" dirty="0"/>
              <a:t>機器の特性を生かす</a:t>
            </a:r>
          </a:p>
          <a:p>
            <a:r>
              <a:rPr lang="ja-JP" altLang="en-US" sz="1050" dirty="0"/>
              <a:t>表現方法や編集</a:t>
            </a:r>
          </a:p>
          <a:p>
            <a:r>
              <a:rPr lang="ja-JP" altLang="en-US" sz="1050" dirty="0"/>
              <a:t>その他</a:t>
            </a:r>
          </a:p>
        </p:txBody>
      </p:sp>
      <p:sp>
        <p:nvSpPr>
          <p:cNvPr id="5" name="正方形/長方形 4"/>
          <p:cNvSpPr/>
          <p:nvPr/>
        </p:nvSpPr>
        <p:spPr>
          <a:xfrm>
            <a:off x="5580112" y="885951"/>
            <a:ext cx="1613290" cy="3162404"/>
          </a:xfrm>
          <a:prstGeom prst="rect">
            <a:avLst/>
          </a:prstGeom>
        </p:spPr>
        <p:txBody>
          <a:bodyPr wrap="square">
            <a:spAutoFit/>
          </a:bodyPr>
          <a:lstStyle/>
          <a:p>
            <a:endParaRPr lang="en-US" altLang="ja-JP" sz="1050" dirty="0" smtClean="0"/>
          </a:p>
          <a:p>
            <a:r>
              <a:rPr lang="ja-JP" altLang="en-US" sz="1050" dirty="0"/>
              <a:t>マーブリング</a:t>
            </a:r>
          </a:p>
          <a:p>
            <a:r>
              <a:rPr lang="ja-JP" altLang="en-US" sz="1050" dirty="0" smtClean="0"/>
              <a:t>濡らす</a:t>
            </a:r>
            <a:r>
              <a:rPr lang="ja-JP" altLang="en-US" sz="1050" dirty="0"/>
              <a:t>・湿らす</a:t>
            </a:r>
          </a:p>
          <a:p>
            <a:r>
              <a:rPr lang="ja-JP" altLang="en-US" sz="1050" dirty="0"/>
              <a:t>切る・切り込む</a:t>
            </a:r>
          </a:p>
          <a:p>
            <a:r>
              <a:rPr lang="ja-JP" altLang="en-US" sz="1050" dirty="0"/>
              <a:t>破る・裂く・ちぎる</a:t>
            </a:r>
          </a:p>
          <a:p>
            <a:r>
              <a:rPr lang="ja-JP" altLang="en-US" sz="1050" dirty="0"/>
              <a:t>割る・砕く</a:t>
            </a:r>
          </a:p>
          <a:p>
            <a:r>
              <a:rPr lang="ja-JP" altLang="en-US" sz="1050" dirty="0"/>
              <a:t>のばす・引っ張る</a:t>
            </a:r>
          </a:p>
          <a:p>
            <a:r>
              <a:rPr lang="ja-JP" altLang="en-US" sz="1050" dirty="0"/>
              <a:t>ひねる・ねじる</a:t>
            </a:r>
          </a:p>
          <a:p>
            <a:r>
              <a:rPr lang="ja-JP" altLang="en-US" sz="1050" dirty="0" smtClean="0"/>
              <a:t>繋ぐ</a:t>
            </a:r>
            <a:r>
              <a:rPr lang="ja-JP" altLang="en-US" sz="1050" dirty="0"/>
              <a:t>・結ぶ・巻く・吊す</a:t>
            </a:r>
          </a:p>
          <a:p>
            <a:r>
              <a:rPr lang="ja-JP" altLang="en-US" sz="1050" dirty="0"/>
              <a:t>並べる・積む・組む</a:t>
            </a:r>
          </a:p>
          <a:p>
            <a:r>
              <a:rPr lang="ja-JP" altLang="en-US" sz="1050" dirty="0"/>
              <a:t>彫る・削る・カービング</a:t>
            </a:r>
          </a:p>
          <a:p>
            <a:r>
              <a:rPr lang="ja-JP" altLang="en-US" sz="1050" dirty="0"/>
              <a:t>つける・モデリング</a:t>
            </a:r>
          </a:p>
          <a:p>
            <a:r>
              <a:rPr lang="ja-JP" altLang="en-US" sz="1050" dirty="0"/>
              <a:t>流し込む</a:t>
            </a:r>
          </a:p>
          <a:p>
            <a:r>
              <a:rPr lang="ja-JP" altLang="en-US" sz="1050" dirty="0"/>
              <a:t>揉む・練る</a:t>
            </a:r>
          </a:p>
          <a:p>
            <a:r>
              <a:rPr lang="ja-JP" altLang="en-US" sz="1050" dirty="0"/>
              <a:t>かためる・まるめる</a:t>
            </a:r>
          </a:p>
          <a:p>
            <a:r>
              <a:rPr lang="ja-JP" altLang="en-US" sz="1050" dirty="0"/>
              <a:t>折る・まげる</a:t>
            </a:r>
          </a:p>
          <a:p>
            <a:r>
              <a:rPr lang="ja-JP" altLang="en-US" sz="1050" dirty="0"/>
              <a:t>打つ・叩く・押す</a:t>
            </a:r>
          </a:p>
          <a:p>
            <a:r>
              <a:rPr lang="ja-JP" altLang="en-US" sz="1050" dirty="0"/>
              <a:t>膨らませる</a:t>
            </a:r>
          </a:p>
          <a:p>
            <a:r>
              <a:rPr lang="ja-JP" altLang="en-US" sz="1050" dirty="0"/>
              <a:t>流す・</a:t>
            </a:r>
            <a:r>
              <a:rPr lang="ja-JP" altLang="en-US" sz="1050" dirty="0" smtClean="0"/>
              <a:t>落とす</a:t>
            </a:r>
            <a:endParaRPr lang="ja-JP" altLang="en-US" sz="1050" dirty="0"/>
          </a:p>
        </p:txBody>
      </p:sp>
      <p:sp>
        <p:nvSpPr>
          <p:cNvPr id="6" name="正方形/長方形 5"/>
          <p:cNvSpPr/>
          <p:nvPr/>
        </p:nvSpPr>
        <p:spPr>
          <a:xfrm>
            <a:off x="7323458" y="1045771"/>
            <a:ext cx="1191463" cy="2677656"/>
          </a:xfrm>
          <a:prstGeom prst="rect">
            <a:avLst/>
          </a:prstGeom>
        </p:spPr>
        <p:txBody>
          <a:bodyPr wrap="square">
            <a:spAutoFit/>
          </a:bodyPr>
          <a:lstStyle/>
          <a:p>
            <a:r>
              <a:rPr lang="ja-JP" altLang="en-US" sz="1050" dirty="0"/>
              <a:t>磨く・研く</a:t>
            </a:r>
          </a:p>
          <a:p>
            <a:r>
              <a:rPr lang="ja-JP" altLang="en-US" sz="1050" dirty="0"/>
              <a:t>焼く</a:t>
            </a:r>
          </a:p>
          <a:p>
            <a:r>
              <a:rPr lang="ja-JP" altLang="en-US" sz="1050" dirty="0" smtClean="0"/>
              <a:t>撒く</a:t>
            </a:r>
            <a:r>
              <a:rPr lang="ja-JP" altLang="en-US" sz="1050" dirty="0"/>
              <a:t>・蒔く</a:t>
            </a:r>
          </a:p>
          <a:p>
            <a:r>
              <a:rPr lang="ja-JP" altLang="en-US" sz="1050" dirty="0"/>
              <a:t>仕組み・からくり</a:t>
            </a:r>
          </a:p>
          <a:p>
            <a:r>
              <a:rPr lang="ja-JP" altLang="en-US" sz="1050" dirty="0"/>
              <a:t>触る・触れる</a:t>
            </a:r>
          </a:p>
          <a:p>
            <a:r>
              <a:rPr lang="ja-JP" altLang="en-US" sz="1050" dirty="0"/>
              <a:t>対話</a:t>
            </a:r>
          </a:p>
          <a:p>
            <a:r>
              <a:rPr lang="ja-JP" altLang="en-US" sz="1050" dirty="0"/>
              <a:t>比較</a:t>
            </a:r>
          </a:p>
          <a:p>
            <a:r>
              <a:rPr lang="ja-JP" altLang="en-US" sz="1050" dirty="0"/>
              <a:t>クイズ・パズル</a:t>
            </a:r>
          </a:p>
          <a:p>
            <a:r>
              <a:rPr lang="ja-JP" altLang="en-US" sz="1050" dirty="0"/>
              <a:t>グループ活動</a:t>
            </a:r>
          </a:p>
          <a:p>
            <a:r>
              <a:rPr lang="ja-JP" altLang="en-US" sz="1050" dirty="0"/>
              <a:t>見立て</a:t>
            </a:r>
          </a:p>
          <a:p>
            <a:r>
              <a:rPr lang="ja-JP" altLang="en-US" sz="1050" dirty="0"/>
              <a:t>連想</a:t>
            </a:r>
          </a:p>
          <a:p>
            <a:r>
              <a:rPr lang="ja-JP" altLang="en-US" sz="1050" dirty="0"/>
              <a:t>テーマ</a:t>
            </a:r>
          </a:p>
          <a:p>
            <a:r>
              <a:rPr lang="ja-JP" altLang="en-US" sz="1050" dirty="0"/>
              <a:t>観察</a:t>
            </a:r>
          </a:p>
          <a:p>
            <a:r>
              <a:rPr lang="ja-JP" altLang="en-US" sz="1050" dirty="0"/>
              <a:t>アースワーク</a:t>
            </a:r>
          </a:p>
          <a:p>
            <a:r>
              <a:rPr lang="ja-JP" altLang="en-US" sz="1050" dirty="0"/>
              <a:t>野外活動</a:t>
            </a:r>
          </a:p>
          <a:p>
            <a:r>
              <a:rPr lang="ja-JP" altLang="en-US" sz="1050" dirty="0"/>
              <a:t>その他</a:t>
            </a:r>
          </a:p>
        </p:txBody>
      </p:sp>
      <p:sp>
        <p:nvSpPr>
          <p:cNvPr id="7" name="正方形/長方形 6"/>
          <p:cNvSpPr/>
          <p:nvPr/>
        </p:nvSpPr>
        <p:spPr>
          <a:xfrm>
            <a:off x="1823895" y="1005704"/>
            <a:ext cx="1493912" cy="2839239"/>
          </a:xfrm>
          <a:prstGeom prst="rect">
            <a:avLst/>
          </a:prstGeom>
        </p:spPr>
        <p:txBody>
          <a:bodyPr wrap="square">
            <a:spAutoFit/>
          </a:bodyPr>
          <a:lstStyle/>
          <a:p>
            <a:r>
              <a:rPr lang="ja-JP" altLang="en-US" sz="1050" dirty="0"/>
              <a:t>墨</a:t>
            </a:r>
          </a:p>
          <a:p>
            <a:r>
              <a:rPr lang="ja-JP" altLang="en-US" sz="1050" dirty="0" smtClean="0"/>
              <a:t>版</a:t>
            </a:r>
            <a:r>
              <a:rPr lang="ja-JP" altLang="en-US" sz="1050" dirty="0"/>
              <a:t>各種</a:t>
            </a:r>
          </a:p>
          <a:p>
            <a:r>
              <a:rPr lang="ja-JP" altLang="en-US" sz="1050" dirty="0"/>
              <a:t>水彩絵の具</a:t>
            </a:r>
          </a:p>
          <a:p>
            <a:r>
              <a:rPr lang="ja-JP" altLang="en-US" sz="1050" dirty="0" smtClean="0"/>
              <a:t>ポスターカラー</a:t>
            </a:r>
            <a:endParaRPr lang="ja-JP" altLang="en-US" sz="1050" dirty="0"/>
          </a:p>
          <a:p>
            <a:r>
              <a:rPr lang="ja-JP" altLang="en-US" sz="1050" dirty="0"/>
              <a:t>アクリル絵の具</a:t>
            </a:r>
          </a:p>
          <a:p>
            <a:r>
              <a:rPr lang="ja-JP" altLang="en-US" sz="1050" dirty="0"/>
              <a:t>油絵の具</a:t>
            </a:r>
          </a:p>
          <a:p>
            <a:r>
              <a:rPr lang="ja-JP" altLang="en-US" sz="1050" dirty="0"/>
              <a:t>日本画絵の具</a:t>
            </a:r>
          </a:p>
          <a:p>
            <a:r>
              <a:rPr lang="ja-JP" altLang="en-US" sz="1050" dirty="0"/>
              <a:t>写真</a:t>
            </a:r>
          </a:p>
          <a:p>
            <a:r>
              <a:rPr lang="ja-JP" altLang="en-US" sz="1050" dirty="0"/>
              <a:t>印刷物</a:t>
            </a:r>
          </a:p>
          <a:p>
            <a:r>
              <a:rPr lang="ja-JP" altLang="en-US" sz="1050" dirty="0"/>
              <a:t>情報機器</a:t>
            </a:r>
          </a:p>
          <a:p>
            <a:r>
              <a:rPr lang="ja-JP" altLang="en-US" sz="1050" dirty="0"/>
              <a:t>ビデオ・</a:t>
            </a:r>
            <a:r>
              <a:rPr lang="en-US" altLang="ja-JP" sz="1050" dirty="0"/>
              <a:t>DVD</a:t>
            </a:r>
          </a:p>
          <a:p>
            <a:r>
              <a:rPr lang="ja-JP" altLang="en-US" sz="1050" dirty="0"/>
              <a:t>アートカード</a:t>
            </a:r>
          </a:p>
          <a:p>
            <a:r>
              <a:rPr lang="ja-JP" altLang="en-US" sz="1050" dirty="0"/>
              <a:t>実物</a:t>
            </a:r>
          </a:p>
          <a:p>
            <a:r>
              <a:rPr lang="ja-JP" altLang="en-US" sz="1050" dirty="0"/>
              <a:t>画集</a:t>
            </a:r>
          </a:p>
          <a:p>
            <a:r>
              <a:rPr lang="ja-JP" altLang="en-US" sz="1050" dirty="0"/>
              <a:t>ワークシート</a:t>
            </a:r>
          </a:p>
          <a:p>
            <a:r>
              <a:rPr lang="ja-JP" altLang="en-US" sz="1050" dirty="0"/>
              <a:t>配色カード</a:t>
            </a:r>
          </a:p>
          <a:p>
            <a:r>
              <a:rPr lang="ja-JP" altLang="en-US" sz="1050" dirty="0"/>
              <a:t>その他</a:t>
            </a:r>
          </a:p>
        </p:txBody>
      </p:sp>
      <p:sp>
        <p:nvSpPr>
          <p:cNvPr id="8" name="正方形/長方形 7"/>
          <p:cNvSpPr/>
          <p:nvPr/>
        </p:nvSpPr>
        <p:spPr>
          <a:xfrm>
            <a:off x="3779912" y="4653136"/>
            <a:ext cx="3096344" cy="1823576"/>
          </a:xfrm>
          <a:prstGeom prst="rect">
            <a:avLst/>
          </a:prstGeom>
        </p:spPr>
        <p:txBody>
          <a:bodyPr wrap="square">
            <a:spAutoFit/>
          </a:bodyPr>
          <a:lstStyle/>
          <a:p>
            <a:r>
              <a:rPr lang="ja-JP" altLang="en-US" dirty="0"/>
              <a:t>造形要素（中高）	</a:t>
            </a:r>
            <a:endParaRPr lang="en-US" altLang="ja-JP" dirty="0" smtClean="0"/>
          </a:p>
          <a:p>
            <a:endParaRPr lang="en-US" altLang="ja-JP" sz="1050" dirty="0" smtClean="0"/>
          </a:p>
          <a:p>
            <a:r>
              <a:rPr lang="ja-JP" altLang="en-US" sz="1050" dirty="0" smtClean="0"/>
              <a:t>形体</a:t>
            </a:r>
            <a:r>
              <a:rPr lang="ja-JP" altLang="en-US" sz="1050" dirty="0"/>
              <a:t>・形</a:t>
            </a:r>
          </a:p>
          <a:p>
            <a:r>
              <a:rPr lang="ja-JP" altLang="en-US" sz="1050" dirty="0"/>
              <a:t>色彩</a:t>
            </a:r>
          </a:p>
          <a:p>
            <a:r>
              <a:rPr lang="ja-JP" altLang="en-US" sz="1050" dirty="0"/>
              <a:t>動静・マッス</a:t>
            </a:r>
          </a:p>
          <a:p>
            <a:r>
              <a:rPr lang="ja-JP" altLang="en-US" sz="1050" dirty="0"/>
              <a:t>構成</a:t>
            </a:r>
          </a:p>
          <a:p>
            <a:r>
              <a:rPr lang="ja-JP" altLang="en-US" sz="1050" dirty="0"/>
              <a:t>単純化・強調・省略</a:t>
            </a:r>
          </a:p>
          <a:p>
            <a:r>
              <a:rPr lang="ja-JP" altLang="en-US" sz="1050" dirty="0"/>
              <a:t>造形の理論</a:t>
            </a:r>
          </a:p>
          <a:p>
            <a:r>
              <a:rPr lang="ja-JP" altLang="en-US" sz="1050" dirty="0"/>
              <a:t>量感・質感・マチエール</a:t>
            </a:r>
          </a:p>
          <a:p>
            <a:r>
              <a:rPr lang="ja-JP" altLang="en-US" sz="1050" dirty="0" smtClean="0"/>
              <a:t>空間</a:t>
            </a:r>
            <a:endParaRPr lang="ja-JP" altLang="en-US" sz="1050" dirty="0"/>
          </a:p>
        </p:txBody>
      </p:sp>
      <p:sp>
        <p:nvSpPr>
          <p:cNvPr id="9" name="正方形/長方形 8"/>
          <p:cNvSpPr/>
          <p:nvPr/>
        </p:nvSpPr>
        <p:spPr>
          <a:xfrm>
            <a:off x="362625" y="565272"/>
            <a:ext cx="2955182" cy="60632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676181" y="565272"/>
            <a:ext cx="5095140" cy="36845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676181" y="4538543"/>
            <a:ext cx="5095140" cy="208995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0" y="-21776"/>
            <a:ext cx="9144000" cy="369332"/>
          </a:xfrm>
          <a:prstGeom prst="rect">
            <a:avLst/>
          </a:prstGeom>
          <a:solidFill>
            <a:schemeClr val="tx2">
              <a:lumMod val="20000"/>
              <a:lumOff val="80000"/>
            </a:schemeClr>
          </a:solidFill>
        </p:spPr>
        <p:txBody>
          <a:bodyPr wrap="square">
            <a:spAutoFit/>
          </a:bodyPr>
          <a:lstStyle/>
          <a:p>
            <a:pPr lvl="0" algn="ctr" eaLnBrk="1" fontAlgn="auto" hangingPunct="1">
              <a:spcBef>
                <a:spcPts val="0"/>
              </a:spcBef>
              <a:spcAft>
                <a:spcPts val="0"/>
              </a:spcAft>
              <a:defRPr/>
            </a:pPr>
            <a:r>
              <a:rPr lang="en-US" altLang="ja-JP" b="1" dirty="0">
                <a:latin typeface="ＭＳ Ｐゴシック" panose="020B0600070205080204" pitchFamily="50" charset="-128"/>
              </a:rPr>
              <a:t>【HP</a:t>
            </a:r>
            <a:r>
              <a:rPr lang="ja-JP" altLang="en-US" b="1" dirty="0">
                <a:latin typeface="ＭＳ Ｐゴシック" panose="020B0600070205080204" pitchFamily="50" charset="-128"/>
              </a:rPr>
              <a:t>キーワード</a:t>
            </a:r>
            <a:r>
              <a:rPr lang="en-US" altLang="ja-JP" b="1" dirty="0" smtClean="0">
                <a:latin typeface="ＭＳ Ｐゴシック" panose="020B0600070205080204" pitchFamily="50" charset="-128"/>
              </a:rPr>
              <a:t>】</a:t>
            </a:r>
            <a:r>
              <a:rPr lang="ja-JP" altLang="en-US" b="1" dirty="0" smtClean="0">
                <a:latin typeface="ＭＳ Ｐゴシック" panose="020B0600070205080204" pitchFamily="50" charset="-128"/>
              </a:rPr>
              <a:t>　</a:t>
            </a:r>
            <a:r>
              <a:rPr lang="en-US" altLang="ja-JP" sz="1400" dirty="0" smtClean="0">
                <a:latin typeface="ＭＳ Ｐゴシック" panose="020B0600070205080204" pitchFamily="50" charset="-128"/>
              </a:rPr>
              <a:t>※</a:t>
            </a:r>
            <a:r>
              <a:rPr lang="ja-JP" altLang="en-US" sz="1400" dirty="0" smtClean="0">
                <a:latin typeface="ＭＳ Ｐゴシック" panose="020B0600070205080204" pitchFamily="50" charset="-128"/>
              </a:rPr>
              <a:t>指導ユニット作成時に参照してください</a:t>
            </a:r>
            <a:endParaRPr lang="ja-JP" altLang="en-US" sz="1400" dirty="0">
              <a:latin typeface="ＭＳ Ｐゴシック" panose="020B0600070205080204" pitchFamily="50" charset="-128"/>
            </a:endParaRPr>
          </a:p>
        </p:txBody>
      </p:sp>
    </p:spTree>
    <p:extLst>
      <p:ext uri="{BB962C8B-B14F-4D97-AF65-F5344CB8AC3E}">
        <p14:creationId xmlns:p14="http://schemas.microsoft.com/office/powerpoint/2010/main" val="2551088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Group 165">
            <a:extLst/>
          </p:cNvPr>
          <p:cNvGraphicFramePr>
            <a:graphicFrameLocks noGrp="1"/>
          </p:cNvGraphicFramePr>
          <p:nvPr>
            <p:extLst>
              <p:ext uri="{D42A27DB-BD31-4B8C-83A1-F6EECF244321}">
                <p14:modId xmlns:p14="http://schemas.microsoft.com/office/powerpoint/2010/main" val="1238878039"/>
              </p:ext>
            </p:extLst>
          </p:nvPr>
        </p:nvGraphicFramePr>
        <p:xfrm>
          <a:off x="115888" y="1016000"/>
          <a:ext cx="8926512" cy="2189162"/>
        </p:xfrm>
        <a:graphic>
          <a:graphicData uri="http://schemas.openxmlformats.org/drawingml/2006/table">
            <a:tbl>
              <a:tblPr/>
              <a:tblGrid>
                <a:gridCol w="423277">
                  <a:extLst>
                    <a:ext uri="{9D8B030D-6E8A-4147-A177-3AD203B41FA5}">
                      <a16:colId xmlns:a16="http://schemas.microsoft.com/office/drawing/2014/main" val="20000"/>
                    </a:ext>
                  </a:extLst>
                </a:gridCol>
                <a:gridCol w="576113">
                  <a:extLst>
                    <a:ext uri="{9D8B030D-6E8A-4147-A177-3AD203B41FA5}">
                      <a16:colId xmlns:a16="http://schemas.microsoft.com/office/drawing/2014/main" val="20001"/>
                    </a:ext>
                  </a:extLst>
                </a:gridCol>
                <a:gridCol w="388290">
                  <a:extLst>
                    <a:ext uri="{9D8B030D-6E8A-4147-A177-3AD203B41FA5}">
                      <a16:colId xmlns:a16="http://schemas.microsoft.com/office/drawing/2014/main" val="20002"/>
                    </a:ext>
                  </a:extLst>
                </a:gridCol>
                <a:gridCol w="547894">
                  <a:extLst>
                    <a:ext uri="{9D8B030D-6E8A-4147-A177-3AD203B41FA5}">
                      <a16:colId xmlns:a16="http://schemas.microsoft.com/office/drawing/2014/main" val="20003"/>
                    </a:ext>
                  </a:extLst>
                </a:gridCol>
                <a:gridCol w="360071">
                  <a:extLst>
                    <a:ext uri="{9D8B030D-6E8A-4147-A177-3AD203B41FA5}">
                      <a16:colId xmlns:a16="http://schemas.microsoft.com/office/drawing/2014/main" val="20004"/>
                    </a:ext>
                  </a:extLst>
                </a:gridCol>
                <a:gridCol w="458682">
                  <a:extLst>
                    <a:ext uri="{9D8B030D-6E8A-4147-A177-3AD203B41FA5}">
                      <a16:colId xmlns:a16="http://schemas.microsoft.com/office/drawing/2014/main" val="20005"/>
                    </a:ext>
                  </a:extLst>
                </a:gridCol>
                <a:gridCol w="313231">
                  <a:extLst>
                    <a:ext uri="{9D8B030D-6E8A-4147-A177-3AD203B41FA5}">
                      <a16:colId xmlns:a16="http://schemas.microsoft.com/office/drawing/2014/main" val="20006"/>
                    </a:ext>
                  </a:extLst>
                </a:gridCol>
                <a:gridCol w="308299">
                  <a:extLst>
                    <a:ext uri="{9D8B030D-6E8A-4147-A177-3AD203B41FA5}">
                      <a16:colId xmlns:a16="http://schemas.microsoft.com/office/drawing/2014/main" val="20007"/>
                    </a:ext>
                  </a:extLst>
                </a:gridCol>
                <a:gridCol w="89528">
                  <a:extLst>
                    <a:ext uri="{9D8B030D-6E8A-4147-A177-3AD203B41FA5}">
                      <a16:colId xmlns:a16="http://schemas.microsoft.com/office/drawing/2014/main" val="20008"/>
                    </a:ext>
                  </a:extLst>
                </a:gridCol>
                <a:gridCol w="486586">
                  <a:extLst>
                    <a:ext uri="{9D8B030D-6E8A-4147-A177-3AD203B41FA5}">
                      <a16:colId xmlns:a16="http://schemas.microsoft.com/office/drawing/2014/main" val="20009"/>
                    </a:ext>
                  </a:extLst>
                </a:gridCol>
                <a:gridCol w="4974541">
                  <a:extLst>
                    <a:ext uri="{9D8B030D-6E8A-4147-A177-3AD203B41FA5}">
                      <a16:colId xmlns:a16="http://schemas.microsoft.com/office/drawing/2014/main" val="20010"/>
                    </a:ext>
                  </a:extLst>
                </a:gridCol>
              </a:tblGrid>
              <a:tr h="250924">
                <a:tc gridSpan="10">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cs typeface="Arial" panose="020B0604020202020204" pitchFamily="34" charset="0"/>
                        </a:defRPr>
                      </a:lvl1pPr>
                      <a:lvl2pPr eaLnBrk="0" hangingPunct="0">
                        <a:spcBef>
                          <a:spcPct val="20000"/>
                        </a:spcBef>
                        <a:buFont typeface="Arial" panose="020B0604020202020204" pitchFamily="34" charset="0"/>
                        <a:defRPr kumimoji="1" sz="2400">
                          <a:solidFill>
                            <a:schemeClr val="tx1"/>
                          </a:solidFill>
                          <a:latin typeface="Calibri" panose="020F0502020204030204" pitchFamily="34" charset="0"/>
                          <a:cs typeface="Arial" panose="020B0604020202020204" pitchFamily="34" charset="0"/>
                        </a:defRPr>
                      </a:lvl2pPr>
                      <a:lvl3pPr eaLnBrk="0" hangingPunct="0">
                        <a:spcBef>
                          <a:spcPct val="20000"/>
                        </a:spcBef>
                        <a:buFont typeface="Arial" panose="020B0604020202020204" pitchFamily="34" charset="0"/>
                        <a:defRPr kumimoji="1" sz="2000">
                          <a:solidFill>
                            <a:schemeClr val="tx1"/>
                          </a:solidFill>
                          <a:latin typeface="Calibri" panose="020F0502020204030204" pitchFamily="34" charset="0"/>
                          <a:cs typeface="Arial" panose="020B0604020202020204" pitchFamily="34" charset="0"/>
                        </a:defRPr>
                      </a:lvl3pPr>
                      <a:lvl4pPr eaLnBrk="0" hangingPunct="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4pPr>
                      <a:lvl5pPr eaLnBrk="0" hangingPunct="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5pPr>
                      <a:lvl6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6pPr>
                      <a:lvl7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7pPr>
                      <a:lvl8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8pPr>
                      <a:lvl9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9pPr>
                    </a:lstStyle>
                    <a:p>
                      <a:pPr marL="0" marR="0" lvl="0" indent="0" algn="l" defTabSz="914400" rtl="0" eaLnBrk="0" fontAlgn="base" latinLnBrk="0" hangingPunct="0">
                        <a:lnSpc>
                          <a:spcPts val="900"/>
                        </a:lnSpc>
                        <a:spcBef>
                          <a:spcPct val="0"/>
                        </a:spcBef>
                        <a:spcAft>
                          <a:spcPct val="0"/>
                        </a:spcAft>
                        <a:buClrTx/>
                        <a:buSzPct val="100000"/>
                        <a:buFontTx/>
                        <a:buNone/>
                        <a:tabLst/>
                        <a:defRPr/>
                      </a:pPr>
                      <a:r>
                        <a:rPr kumimoji="1" lang="ja-JP" altLang="en-US" sz="900" b="1" i="0" u="none" strike="noStrike" cap="none" normalizeH="0" baseline="0" dirty="0" smtClean="0">
                          <a:ln>
                            <a:noFill/>
                          </a:ln>
                          <a:solidFill>
                            <a:schemeClr val="tx1"/>
                          </a:solidFill>
                          <a:effectLst/>
                          <a:latin typeface="Calibri" panose="020F0502020204030204" pitchFamily="34" charset="0"/>
                          <a:ea typeface="ＭＳ Ｐゴシック" panose="020B0600070205080204" pitchFamily="50" charset="-128"/>
                        </a:rPr>
                        <a:t>この題材で育む「生きる力」</a:t>
                      </a:r>
                      <a:r>
                        <a:rPr kumimoji="1" lang="ja-JP" altLang="en-US" sz="900" b="0" i="0" u="none" strike="noStrike" cap="none" normalizeH="0" baseline="0" dirty="0" smtClean="0">
                          <a:ln>
                            <a:noFill/>
                          </a:ln>
                          <a:solidFill>
                            <a:schemeClr val="tx1"/>
                          </a:solidFill>
                          <a:effectLst/>
                          <a:latin typeface="Calibri" panose="020F0502020204030204" pitchFamily="34" charset="0"/>
                          <a:ea typeface="ＭＳ Ｐゴシック" panose="020B0600070205080204" pitchFamily="50" charset="-128"/>
                        </a:rPr>
                        <a:t>　</a:t>
                      </a:r>
                      <a:r>
                        <a:rPr kumimoji="0" lang="ja-JP" altLang="en-US" sz="9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（主なるものに〇）</a:t>
                      </a:r>
                      <a:endParaRPr kumimoji="0" lang="ja-JP" altLang="en-US" sz="9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20" marR="91420" marT="45809" marB="458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C6D9F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cs typeface="Arial" panose="020B0604020202020204" pitchFamily="34" charset="0"/>
                        </a:defRPr>
                      </a:lvl1pPr>
                      <a:lvl2pPr eaLnBrk="0" hangingPunct="0">
                        <a:spcBef>
                          <a:spcPct val="20000"/>
                        </a:spcBef>
                        <a:buFont typeface="Arial" panose="020B0604020202020204" pitchFamily="34" charset="0"/>
                        <a:defRPr kumimoji="1" sz="2400">
                          <a:solidFill>
                            <a:schemeClr val="tx1"/>
                          </a:solidFill>
                          <a:latin typeface="Calibri" panose="020F0502020204030204" pitchFamily="34" charset="0"/>
                          <a:cs typeface="Arial" panose="020B0604020202020204" pitchFamily="34" charset="0"/>
                        </a:defRPr>
                      </a:lvl2pPr>
                      <a:lvl3pPr eaLnBrk="0" hangingPunct="0">
                        <a:spcBef>
                          <a:spcPct val="20000"/>
                        </a:spcBef>
                        <a:buFont typeface="Arial" panose="020B0604020202020204" pitchFamily="34" charset="0"/>
                        <a:defRPr kumimoji="1" sz="2000">
                          <a:solidFill>
                            <a:schemeClr val="tx1"/>
                          </a:solidFill>
                          <a:latin typeface="Calibri" panose="020F0502020204030204" pitchFamily="34" charset="0"/>
                          <a:cs typeface="Arial" panose="020B0604020202020204" pitchFamily="34" charset="0"/>
                        </a:defRPr>
                      </a:lvl3pPr>
                      <a:lvl4pPr eaLnBrk="0" hangingPunct="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4pPr>
                      <a:lvl5pPr eaLnBrk="0" hangingPunct="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5pPr>
                      <a:lvl6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6pPr>
                      <a:lvl7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7pPr>
                      <a:lvl8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8pPr>
                      <a:lvl9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ja-JP" altLang="en-US" sz="1000" b="1"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ガイダンス</a:t>
                      </a:r>
                      <a:endParaRPr kumimoji="0" lang="ja-JP" altLang="en-US" sz="10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20" marR="91420" marT="45809" marB="45809"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26782">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cs typeface="Arial" panose="020B0604020202020204" pitchFamily="34" charset="0"/>
                        </a:defRPr>
                      </a:lvl1pPr>
                      <a:lvl2pPr eaLnBrk="0" hangingPunct="0">
                        <a:spcBef>
                          <a:spcPct val="20000"/>
                        </a:spcBef>
                        <a:buFont typeface="Arial" panose="020B0604020202020204" pitchFamily="34" charset="0"/>
                        <a:defRPr kumimoji="1" sz="2400">
                          <a:solidFill>
                            <a:schemeClr val="tx1"/>
                          </a:solidFill>
                          <a:latin typeface="Calibri" panose="020F0502020204030204" pitchFamily="34" charset="0"/>
                          <a:cs typeface="Arial" panose="020B0604020202020204" pitchFamily="34" charset="0"/>
                        </a:defRPr>
                      </a:lvl2pPr>
                      <a:lvl3pPr eaLnBrk="0" hangingPunct="0">
                        <a:spcBef>
                          <a:spcPct val="20000"/>
                        </a:spcBef>
                        <a:buFont typeface="Arial" panose="020B0604020202020204" pitchFamily="34" charset="0"/>
                        <a:defRPr kumimoji="1" sz="2000">
                          <a:solidFill>
                            <a:schemeClr val="tx1"/>
                          </a:solidFill>
                          <a:latin typeface="Calibri" panose="020F0502020204030204" pitchFamily="34" charset="0"/>
                          <a:cs typeface="Arial" panose="020B0604020202020204" pitchFamily="34" charset="0"/>
                        </a:defRPr>
                      </a:lvl3pPr>
                      <a:lvl4pPr eaLnBrk="0" hangingPunct="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4pPr>
                      <a:lvl5pPr eaLnBrk="0" hangingPunct="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5pPr>
                      <a:lvl6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6pPr>
                      <a:lvl7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7pPr>
                      <a:lvl8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8pPr>
                      <a:lvl9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base" latinLnBrk="0" hangingPunct="0">
                        <a:lnSpc>
                          <a:spcPts val="900"/>
                        </a:lnSpc>
                        <a:spcBef>
                          <a:spcPct val="0"/>
                        </a:spcBef>
                        <a:spcAft>
                          <a:spcPct val="0"/>
                        </a:spcAft>
                        <a:buClrTx/>
                        <a:buSzPct val="100000"/>
                        <a:buFontTx/>
                        <a:buNone/>
                        <a:tabLst/>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主体的・対話的で深い学び</a:t>
                      </a:r>
                    </a:p>
                  </a:txBody>
                  <a:tcPr marL="0" marR="0" marT="7211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gridSpan="2">
                  <a:txBody>
                    <a:bodyPr/>
                    <a:lstStyle/>
                    <a:p>
                      <a:pPr marL="0" marR="0" lvl="0" indent="0" algn="ctr" defTabSz="914400" rtl="0" eaLnBrk="0" fontAlgn="base" latinLnBrk="0" hangingPunct="0">
                        <a:lnSpc>
                          <a:spcPts val="900"/>
                        </a:lnSpc>
                        <a:spcBef>
                          <a:spcPct val="0"/>
                        </a:spcBef>
                        <a:spcAft>
                          <a:spcPct val="0"/>
                        </a:spcAft>
                        <a:buClrTx/>
                        <a:buSzPct val="100000"/>
                        <a:buFontTx/>
                        <a:buNone/>
                        <a:tabLst/>
                      </a:pPr>
                      <a:r>
                        <a:rPr kumimoji="1" lang="ja-JP" altLang="en-US" sz="9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問題発見・解決能力</a:t>
                      </a:r>
                      <a:endParaRPr kumimoji="1" lang="ja-JP" altLang="en-US" sz="9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0" marT="72114"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a:txBody>
                    <a:bodyPr/>
                    <a:lstStyle/>
                    <a:p>
                      <a:endParaRPr kumimoji="1" lang="ja-JP" altLang="en-US"/>
                    </a:p>
                  </a:txBody>
                  <a:tcPr/>
                </a:tc>
                <a:tc gridSpan="3">
                  <a:txBody>
                    <a:bodyPr/>
                    <a:lstStyle/>
                    <a:p>
                      <a:pPr marL="0" marR="0" lvl="0" indent="0" algn="ctr" defTabSz="914400" rtl="0" eaLnBrk="0" fontAlgn="base" latinLnBrk="0" hangingPunct="0">
                        <a:lnSpc>
                          <a:spcPts val="900"/>
                        </a:lnSpc>
                        <a:spcBef>
                          <a:spcPct val="0"/>
                        </a:spcBef>
                        <a:spcAft>
                          <a:spcPct val="0"/>
                        </a:spcAft>
                        <a:buClrTx/>
                        <a:buSzPct val="100000"/>
                        <a:buFontTx/>
                        <a:buNone/>
                        <a:tabLst/>
                        <a:defRPr/>
                      </a:pPr>
                      <a:r>
                        <a:rPr kumimoji="1" lang="ja-JP" altLang="en-US" sz="9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言語能力（造形的な見方・考え方に関わるもの）</a:t>
                      </a:r>
                    </a:p>
                  </a:txBody>
                  <a:tcPr marL="0" marR="0" marT="72114"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0"/>
                        </a:spcBef>
                        <a:spcAft>
                          <a:spcPct val="0"/>
                        </a:spcAft>
                        <a:buClrTx/>
                        <a:buSzPct val="100000"/>
                        <a:buFontTx/>
                        <a:buNone/>
                        <a:tabLst/>
                        <a:defRPr/>
                      </a:pPr>
                      <a:endParaRPr kumimoji="1" lang="zh-TW" altLang="en-US" sz="9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0" marT="72097"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ysDot"/>
                      <a:round/>
                      <a:headEnd type="none" w="med" len="med"/>
                      <a:tailEnd type="none" w="med" len="med"/>
                    </a:lnB>
                    <a:lnTlToBr>
                      <a:noFill/>
                    </a:lnTlToBr>
                    <a:lnBlToTr>
                      <a:noFill/>
                    </a:lnBlToTr>
                    <a:noFill/>
                  </a:tcPr>
                </a:tc>
                <a:tc hMerge="1">
                  <a:txBody>
                    <a:bodyPr/>
                    <a:lstStyle/>
                    <a:p>
                      <a:endParaRPr kumimoji="1" lang="ja-JP" altLang="en-US"/>
                    </a:p>
                  </a:txBody>
                  <a:tcPr/>
                </a:tc>
                <a:tc gridSpan="3">
                  <a:txBody>
                    <a:bodyPr/>
                    <a:lstStyle/>
                    <a:p>
                      <a:pPr marL="0" marR="0" lvl="0" indent="0" algn="ctr" defTabSz="914400" rtl="0" eaLnBrk="0" fontAlgn="base" latinLnBrk="0" hangingPunct="0">
                        <a:lnSpc>
                          <a:spcPts val="900"/>
                        </a:lnSpc>
                        <a:spcBef>
                          <a:spcPct val="0"/>
                        </a:spcBef>
                        <a:spcAft>
                          <a:spcPct val="0"/>
                        </a:spcAft>
                        <a:buClrTx/>
                        <a:buSzPct val="100000"/>
                        <a:buFontTx/>
                        <a:buNone/>
                        <a:tabLst/>
                        <a:defRPr/>
                      </a:pPr>
                      <a:r>
                        <a:rPr kumimoji="1" lang="zh-TW" altLang="en-US" sz="9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情報活用能力</a:t>
                      </a:r>
                    </a:p>
                    <a:p>
                      <a:pPr marL="0" marR="0" lvl="0" indent="0" algn="ctr" defTabSz="914400" rtl="0" eaLnBrk="0" fontAlgn="base" latinLnBrk="0" hangingPunct="0">
                        <a:lnSpc>
                          <a:spcPts val="900"/>
                        </a:lnSpc>
                        <a:spcBef>
                          <a:spcPct val="0"/>
                        </a:spcBef>
                        <a:spcAft>
                          <a:spcPct val="0"/>
                        </a:spcAft>
                        <a:buClrTx/>
                        <a:buSzPct val="100000"/>
                        <a:buFontTx/>
                        <a:buNone/>
                        <a:tabLst/>
                        <a:defRPr/>
                      </a:pPr>
                      <a:endParaRPr kumimoji="1" lang="en-US" altLang="ja-JP" sz="9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0" marT="72114"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ysDot"/>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endParaRPr kumimoji="1" lang="en-US" altLang="ja-JP" sz="9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0" marT="72097" marB="0" anchor="ctr" horzOverflow="overflow">
                    <a:lnL w="12700" cap="flat" cmpd="sng" algn="ctr">
                      <a:solidFill>
                        <a:schemeClr val="tx1"/>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ysDot"/>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endParaRPr kumimoji="1" lang="en-US" altLang="ja-JP" sz="9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a:tc>
                <a:tc>
                  <a:txBody>
                    <a:bodyPr/>
                    <a:lstStyle/>
                    <a:p>
                      <a:pPr marL="0" marR="0" lvl="0" indent="0" algn="ctr" defTabSz="914400" rtl="0" eaLnBrk="0" fontAlgn="base" latinLnBrk="0" hangingPunct="0">
                        <a:lnSpc>
                          <a:spcPts val="900"/>
                        </a:lnSpc>
                        <a:spcBef>
                          <a:spcPct val="0"/>
                        </a:spcBef>
                        <a:spcAft>
                          <a:spcPct val="0"/>
                        </a:spcAft>
                        <a:buClrTx/>
                        <a:buSzPct val="100000"/>
                        <a:buFontTx/>
                        <a:buNone/>
                        <a:tabLst/>
                        <a:defRPr/>
                      </a:pPr>
                      <a:r>
                        <a:rPr kumimoji="1" lang="ja-JP" altLang="en-US" sz="9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他者との協働</a:t>
                      </a:r>
                    </a:p>
                    <a:p>
                      <a:pPr marL="0" marR="0" lvl="0" indent="0" algn="ctr" defTabSz="914400" rtl="0" eaLnBrk="0" fontAlgn="base" latinLnBrk="0" hangingPunct="0">
                        <a:lnSpc>
                          <a:spcPts val="900"/>
                        </a:lnSpc>
                        <a:spcBef>
                          <a:spcPct val="0"/>
                        </a:spcBef>
                        <a:spcAft>
                          <a:spcPct val="0"/>
                        </a:spcAft>
                        <a:buClrTx/>
                        <a:buSzPct val="100000"/>
                        <a:buFontTx/>
                        <a:buNone/>
                        <a:tabLst/>
                        <a:defRPr/>
                      </a:pPr>
                      <a:endParaRPr kumimoji="1" lang="en-US" altLang="ja-JP" sz="9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0" marT="72114" marB="0" anchor="ctr" horzOverflow="overflow">
                    <a:lnL w="12700" cap="flat" cmpd="sng" algn="ctr">
                      <a:solidFill>
                        <a:schemeClr val="tx1"/>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rowSpan="6">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cs typeface="Arial" panose="020B0604020202020204" pitchFamily="34" charset="0"/>
                        </a:defRPr>
                      </a:lvl1pPr>
                      <a:lvl2pPr eaLnBrk="0" hangingPunct="0">
                        <a:spcBef>
                          <a:spcPct val="20000"/>
                        </a:spcBef>
                        <a:buFont typeface="Arial" panose="020B0604020202020204" pitchFamily="34" charset="0"/>
                        <a:defRPr kumimoji="1" sz="2400">
                          <a:solidFill>
                            <a:schemeClr val="tx1"/>
                          </a:solidFill>
                          <a:latin typeface="Calibri" panose="020F0502020204030204" pitchFamily="34" charset="0"/>
                          <a:cs typeface="Arial" panose="020B0604020202020204" pitchFamily="34" charset="0"/>
                        </a:defRPr>
                      </a:lvl2pPr>
                      <a:lvl3pPr eaLnBrk="0" hangingPunct="0">
                        <a:spcBef>
                          <a:spcPct val="20000"/>
                        </a:spcBef>
                        <a:buFont typeface="Arial" panose="020B0604020202020204" pitchFamily="34" charset="0"/>
                        <a:defRPr kumimoji="1" sz="2000">
                          <a:solidFill>
                            <a:schemeClr val="tx1"/>
                          </a:solidFill>
                          <a:latin typeface="Calibri" panose="020F0502020204030204" pitchFamily="34" charset="0"/>
                          <a:cs typeface="Arial" panose="020B0604020202020204" pitchFamily="34" charset="0"/>
                        </a:defRPr>
                      </a:lvl3pPr>
                      <a:lvl4pPr eaLnBrk="0" hangingPunct="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4pPr>
                      <a:lvl5pPr eaLnBrk="0" hangingPunct="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5pPr>
                      <a:lvl6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6pPr>
                      <a:lvl7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7pPr>
                      <a:lvl8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8pPr>
                      <a:lvl9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1" lang="ja-JP" altLang="en-US" sz="1000" b="1"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　</a:t>
                      </a:r>
                      <a:endParaRPr kumimoji="1" lang="en-US" altLang="ja-JP" sz="1000" b="1"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Pct val="100000"/>
                        <a:buFontTx/>
                        <a:buNone/>
                        <a:tabLst/>
                        <a:defRPr/>
                      </a:pPr>
                      <a:endParaRPr kumimoji="1" lang="en-US" altLang="ja-JP" sz="1000" b="1"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Pct val="100000"/>
                        <a:buFontTx/>
                        <a:buNone/>
                        <a:tabLst/>
                      </a:pPr>
                      <a:r>
                        <a:rPr kumimoji="1" lang="en-US" altLang="ja-JP" sz="1000" b="1" i="0" u="none" strike="noStrike" cap="none" normalizeH="0" baseline="0" dirty="0" smtClean="0">
                          <a:ln>
                            <a:noFill/>
                          </a:ln>
                          <a:solidFill>
                            <a:schemeClr val="tx1"/>
                          </a:solidFill>
                          <a:effectLst/>
                          <a:latin typeface="ＭＳ Ｐゴシック" panose="020B0600070205080204" pitchFamily="50" charset="-128"/>
                          <a:ea typeface="+mn-ea"/>
                        </a:rPr>
                        <a:t>&lt;</a:t>
                      </a:r>
                      <a:r>
                        <a:rPr kumimoji="1" lang="ja-JP" altLang="en-US" sz="1000" b="1" i="0" u="none" strike="noStrike" cap="none" normalizeH="0" baseline="0" dirty="0" smtClean="0">
                          <a:ln>
                            <a:noFill/>
                          </a:ln>
                          <a:solidFill>
                            <a:schemeClr val="tx1"/>
                          </a:solidFill>
                          <a:effectLst/>
                          <a:latin typeface="ＭＳ Ｐゴシック" panose="020B0600070205080204" pitchFamily="50" charset="-128"/>
                          <a:ea typeface="+mn-ea"/>
                        </a:rPr>
                        <a:t>知識・技能</a:t>
                      </a:r>
                      <a:r>
                        <a:rPr kumimoji="1" lang="en-US" altLang="ja-JP" sz="1000" b="1" i="0" u="none" strike="noStrike" cap="none" normalizeH="0" baseline="0" dirty="0" smtClean="0">
                          <a:ln>
                            <a:noFill/>
                          </a:ln>
                          <a:solidFill>
                            <a:schemeClr val="tx1"/>
                          </a:solidFill>
                          <a:effectLst/>
                          <a:latin typeface="ＭＳ Ｐゴシック" panose="020B0600070205080204" pitchFamily="50" charset="-128"/>
                          <a:ea typeface="+mn-ea"/>
                        </a:rPr>
                        <a:t>&gt;</a:t>
                      </a:r>
                    </a:p>
                    <a:p>
                      <a:pPr marL="0" marR="0" lvl="0" indent="0" algn="l" defTabSz="914400" rtl="0" eaLnBrk="1" fontAlgn="base" latinLnBrk="0" hangingPunct="1">
                        <a:lnSpc>
                          <a:spcPct val="100000"/>
                        </a:lnSpc>
                        <a:spcBef>
                          <a:spcPct val="0"/>
                        </a:spcBef>
                        <a:spcAft>
                          <a:spcPct val="0"/>
                        </a:spcAft>
                        <a:buClrTx/>
                        <a:buSzPct val="100000"/>
                        <a:buFontTx/>
                        <a:buNone/>
                        <a:tabLst/>
                      </a:pPr>
                      <a:r>
                        <a:rPr kumimoji="1" lang="ja-JP" altLang="en-US" sz="1000" kern="1200" dirty="0" smtClean="0">
                          <a:solidFill>
                            <a:schemeClr val="tx1"/>
                          </a:solidFill>
                          <a:effectLst/>
                          <a:latin typeface="ＭＳ Ｐ明朝" panose="02020600040205080304" pitchFamily="18" charset="-128"/>
                          <a:ea typeface="ＭＳ Ｐ明朝" panose="02020600040205080304" pitchFamily="18" charset="-128"/>
                          <a:cs typeface="ＭＳ 明朝"/>
                        </a:rPr>
                        <a:t>　・</a:t>
                      </a:r>
                      <a:endParaRPr kumimoji="1" lang="en-US" altLang="ja-JP" sz="1000" kern="1200" dirty="0" smtClean="0">
                        <a:solidFill>
                          <a:schemeClr val="tx1"/>
                        </a:solidFill>
                        <a:effectLst/>
                        <a:latin typeface="ＭＳ Ｐ明朝" panose="02020600040205080304" pitchFamily="18" charset="-128"/>
                        <a:ea typeface="ＭＳ Ｐ明朝" panose="02020600040205080304" pitchFamily="18" charset="-128"/>
                        <a:cs typeface="ＭＳ 明朝"/>
                      </a:endParaRPr>
                    </a:p>
                    <a:p>
                      <a:pPr marL="0" marR="0" lvl="0" indent="0" algn="l" defTabSz="914400" rtl="0" eaLnBrk="1" fontAlgn="base" latinLnBrk="0" hangingPunct="1">
                        <a:lnSpc>
                          <a:spcPct val="100000"/>
                        </a:lnSpc>
                        <a:spcBef>
                          <a:spcPct val="0"/>
                        </a:spcBef>
                        <a:spcAft>
                          <a:spcPct val="0"/>
                        </a:spcAft>
                        <a:buClrTx/>
                        <a:buSzPct val="100000"/>
                        <a:buFontTx/>
                        <a:buNone/>
                        <a:tabLst/>
                      </a:pPr>
                      <a:r>
                        <a:rPr kumimoji="1" lang="en-US" altLang="ja-JP" sz="1000" b="1"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&lt;</a:t>
                      </a:r>
                      <a:r>
                        <a:rPr kumimoji="1" lang="ja-JP" altLang="en-US" sz="1000" b="1"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思考力・判断力・表現力</a:t>
                      </a:r>
                      <a:r>
                        <a:rPr kumimoji="1" lang="en-US" altLang="ja-JP" sz="1000" b="1"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&gt;</a:t>
                      </a:r>
                    </a:p>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1" lang="ja-JP" altLang="en-US" sz="1000" kern="1200" dirty="0" smtClean="0">
                          <a:solidFill>
                            <a:schemeClr val="tx1"/>
                          </a:solidFill>
                          <a:effectLst/>
                          <a:latin typeface="ＭＳ Ｐ明朝" panose="02020600040205080304" pitchFamily="18" charset="-128"/>
                          <a:ea typeface="ＭＳ Ｐ明朝" panose="02020600040205080304" pitchFamily="18" charset="-128"/>
                          <a:cs typeface="ＭＳ 明朝"/>
                        </a:rPr>
                        <a:t>　・</a:t>
                      </a:r>
                      <a:endParaRPr kumimoji="1" lang="en-US" altLang="ja-JP" sz="1000" kern="1200" dirty="0" smtClean="0">
                        <a:solidFill>
                          <a:schemeClr val="tx1"/>
                        </a:solidFill>
                        <a:effectLst/>
                        <a:latin typeface="ＭＳ Ｐ明朝" panose="02020600040205080304" pitchFamily="18" charset="-128"/>
                        <a:ea typeface="ＭＳ Ｐ明朝" panose="02020600040205080304" pitchFamily="18" charset="-128"/>
                        <a:cs typeface="ＭＳ 明朝"/>
                      </a:endParaRPr>
                    </a:p>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1" lang="ja-JP" altLang="en-US" sz="1000" kern="1200" dirty="0" smtClean="0">
                          <a:solidFill>
                            <a:schemeClr val="tx1"/>
                          </a:solidFill>
                          <a:effectLst/>
                          <a:latin typeface="ＭＳ Ｐ明朝" panose="02020600040205080304" pitchFamily="18" charset="-128"/>
                          <a:ea typeface="ＭＳ Ｐ明朝" panose="02020600040205080304" pitchFamily="18" charset="-128"/>
                          <a:cs typeface="ＭＳ 明朝"/>
                        </a:rPr>
                        <a:t>　・</a:t>
                      </a:r>
                      <a:endParaRPr kumimoji="1" lang="en-US" altLang="ja-JP" sz="1000" kern="1200" dirty="0" smtClean="0">
                        <a:solidFill>
                          <a:schemeClr val="tx1"/>
                        </a:solidFill>
                        <a:effectLst/>
                        <a:latin typeface="ＭＳ Ｐ明朝" panose="02020600040205080304" pitchFamily="18" charset="-128"/>
                        <a:ea typeface="ＭＳ Ｐ明朝" panose="02020600040205080304" pitchFamily="18" charset="-128"/>
                        <a:cs typeface="ＭＳ 明朝"/>
                      </a:endParaRPr>
                    </a:p>
                    <a:p>
                      <a:pPr marL="0" marR="0" lvl="0" indent="0" algn="l" defTabSz="914400" rtl="0" eaLnBrk="1" fontAlgn="base" latinLnBrk="0" hangingPunct="1">
                        <a:lnSpc>
                          <a:spcPct val="100000"/>
                        </a:lnSpc>
                        <a:spcBef>
                          <a:spcPct val="0"/>
                        </a:spcBef>
                        <a:spcAft>
                          <a:spcPct val="0"/>
                        </a:spcAft>
                        <a:buClrTx/>
                        <a:buSzPct val="100000"/>
                        <a:buFontTx/>
                        <a:buNone/>
                        <a:tabLst/>
                      </a:pPr>
                      <a:r>
                        <a:rPr kumimoji="1" lang="ja-JP" altLang="en-US" sz="1000" kern="1200" dirty="0" smtClean="0">
                          <a:solidFill>
                            <a:schemeClr val="tx1"/>
                          </a:solidFill>
                          <a:effectLst/>
                          <a:latin typeface="ＭＳ Ｐ明朝" panose="02020600040205080304" pitchFamily="18" charset="-128"/>
                          <a:ea typeface="ＭＳ Ｐ明朝" panose="02020600040205080304" pitchFamily="18" charset="-128"/>
                          <a:cs typeface="ＭＳ 明朝"/>
                        </a:rPr>
                        <a:t>　・</a:t>
                      </a:r>
                      <a:endParaRPr kumimoji="1" lang="ja-JP" altLang="en-US" sz="1000" kern="100" dirty="0" smtClean="0">
                        <a:solidFill>
                          <a:schemeClr val="tx1"/>
                        </a:solidFill>
                        <a:effectLst/>
                        <a:latin typeface="Century"/>
                        <a:ea typeface="ＭＳ 明朝"/>
                        <a:cs typeface="Times New Roman"/>
                      </a:endParaRPr>
                    </a:p>
                    <a:p>
                      <a:pPr marL="0" marR="0" lvl="0" indent="0" algn="l" defTabSz="914400" rtl="0" eaLnBrk="1" fontAlgn="base" latinLnBrk="0" hangingPunct="1">
                        <a:lnSpc>
                          <a:spcPct val="100000"/>
                        </a:lnSpc>
                        <a:spcBef>
                          <a:spcPct val="0"/>
                        </a:spcBef>
                        <a:spcAft>
                          <a:spcPct val="0"/>
                        </a:spcAft>
                        <a:buClrTx/>
                        <a:buSzPct val="100000"/>
                        <a:buFontTx/>
                        <a:buNone/>
                        <a:tabLst/>
                      </a:pPr>
                      <a:r>
                        <a:rPr kumimoji="1" lang="en-US" altLang="ja-JP" sz="1000" b="1"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&lt;</a:t>
                      </a:r>
                      <a:r>
                        <a:rPr kumimoji="1" lang="ja-JP" altLang="en-US" sz="1000" b="1"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主体的に学習に取り組む態度</a:t>
                      </a:r>
                      <a:r>
                        <a:rPr kumimoji="1" lang="en-US" altLang="ja-JP" sz="1000" b="1"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&gt;</a:t>
                      </a:r>
                      <a:r>
                        <a:rPr kumimoji="1" lang="ja-JP" altLang="en-US" sz="10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　</a:t>
                      </a:r>
                      <a:endParaRPr kumimoji="1" lang="en-US" altLang="ja-JP" sz="10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1" lang="ja-JP" altLang="en-US" sz="1000" kern="1200" dirty="0" smtClean="0">
                          <a:solidFill>
                            <a:schemeClr val="tx1"/>
                          </a:solidFill>
                          <a:effectLst/>
                          <a:latin typeface="ＭＳ Ｐ明朝" panose="02020600040205080304" pitchFamily="18" charset="-128"/>
                          <a:ea typeface="ＭＳ Ｐ明朝" panose="02020600040205080304" pitchFamily="18" charset="-128"/>
                          <a:cs typeface="ＭＳ 明朝"/>
                        </a:rPr>
                        <a:t>　・</a:t>
                      </a:r>
                      <a:endParaRPr kumimoji="1" lang="en-US" altLang="ja-JP" sz="1000" kern="1200" dirty="0" smtClean="0">
                        <a:solidFill>
                          <a:schemeClr val="tx1"/>
                        </a:solidFill>
                        <a:effectLst/>
                        <a:latin typeface="ＭＳ Ｐ明朝" panose="02020600040205080304" pitchFamily="18" charset="-128"/>
                        <a:ea typeface="ＭＳ Ｐ明朝" panose="02020600040205080304" pitchFamily="18" charset="-128"/>
                        <a:cs typeface="ＭＳ 明朝"/>
                      </a:endParaRPr>
                    </a:p>
                  </a:txBody>
                  <a:tcPr marL="72000" marR="36000" marT="36000" marB="36000" horzOverflow="overflow">
                    <a:lnL w="12700" cap="flat" cmpd="sng" algn="ctr">
                      <a:solidFill>
                        <a:srgbClr val="000000"/>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9235">
                <a:tc rowSpan="3">
                  <a:txBody>
                    <a:bodyPr/>
                    <a:lstStyle/>
                    <a:p>
                      <a:pPr algn="ctr">
                        <a:lnSpc>
                          <a:spcPts val="900"/>
                        </a:lnSpc>
                      </a:pPr>
                      <a:r>
                        <a:rPr lang="ja-JP" altLang="en-US" sz="800" dirty="0" smtClean="0"/>
                        <a:t>道徳</a:t>
                      </a:r>
                      <a:endParaRPr lang="en-US" altLang="ja-JP" sz="800" dirty="0" smtClean="0"/>
                    </a:p>
                    <a:p>
                      <a:pPr algn="ctr">
                        <a:lnSpc>
                          <a:spcPts val="900"/>
                        </a:lnSpc>
                      </a:pPr>
                      <a:r>
                        <a:rPr lang="ja-JP" altLang="en-US" sz="800" dirty="0" smtClean="0"/>
                        <a:t>教育</a:t>
                      </a:r>
                      <a:endParaRPr lang="en-US" altLang="ja-JP" sz="800" dirty="0" smtClean="0"/>
                    </a:p>
                    <a:p>
                      <a:pPr algn="ctr">
                        <a:lnSpc>
                          <a:spcPts val="900"/>
                        </a:lnSpc>
                      </a:pPr>
                      <a:r>
                        <a:rPr lang="ja-JP" altLang="en-US" sz="800" dirty="0" smtClean="0"/>
                        <a:t>関連</a:t>
                      </a:r>
                    </a:p>
                    <a:p>
                      <a:pPr>
                        <a:lnSpc>
                          <a:spcPts val="900"/>
                        </a:lnSpc>
                      </a:pPr>
                      <a:endParaRPr lang="ja-JP" altLang="en-US" sz="1800" dirty="0"/>
                    </a:p>
                  </a:txBody>
                  <a:tcPr marL="0" marR="0" marT="7211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ts val="900"/>
                        </a:lnSpc>
                        <a:spcBef>
                          <a:spcPct val="0"/>
                        </a:spcBef>
                        <a:spcAft>
                          <a:spcPct val="0"/>
                        </a:spcAft>
                        <a:buClrTx/>
                        <a:buSzPct val="100000"/>
                        <a:buFontTx/>
                        <a:buNone/>
                        <a:tabLst/>
                      </a:pPr>
                      <a:r>
                        <a:rPr kumimoji="1" lang="ja-JP" altLang="en-US" sz="900" b="0" i="0" u="none" strike="noStrike" cap="none" normalizeH="0" baseline="0" dirty="0" smtClean="0">
                          <a:ln>
                            <a:noFill/>
                          </a:ln>
                          <a:solidFill>
                            <a:schemeClr val="tx1"/>
                          </a:solidFill>
                          <a:effectLst/>
                          <a:latin typeface="ＭＳ Ｐゴシック" panose="020B0600070205080204" pitchFamily="50" charset="-128"/>
                          <a:ea typeface="+mn-ea"/>
                        </a:rPr>
                        <a:t>向上心・個性の伸長</a:t>
                      </a:r>
                    </a:p>
                  </a:txBody>
                  <a:tcPr marL="0" marR="0" marT="72114"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ts val="900"/>
                        </a:lnSpc>
                        <a:spcBef>
                          <a:spcPct val="0"/>
                        </a:spcBef>
                        <a:spcAft>
                          <a:spcPct val="0"/>
                        </a:spcAft>
                        <a:buClrTx/>
                        <a:buSzPct val="100000"/>
                        <a:buFontTx/>
                        <a:buNone/>
                        <a:tabLst/>
                      </a:pPr>
                      <a:r>
                        <a:rPr kumimoji="1" lang="ja-JP" altLang="en-US" sz="900" b="0" i="0" u="none" strike="noStrike" cap="none" normalizeH="0" baseline="0" dirty="0" smtClean="0">
                          <a:ln>
                            <a:noFill/>
                          </a:ln>
                          <a:solidFill>
                            <a:schemeClr val="tx1"/>
                          </a:solidFill>
                          <a:effectLst/>
                          <a:latin typeface="ＭＳ Ｐゴシック" panose="020B0600070205080204" pitchFamily="50" charset="-128"/>
                          <a:ea typeface="+mn-ea"/>
                        </a:rPr>
                        <a:t>希望と勇気、克己と強い意志</a:t>
                      </a:r>
                    </a:p>
                  </a:txBody>
                  <a:tcPr marL="0" marR="0" marT="72114"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1" fontAlgn="auto" latinLnBrk="0" hangingPunct="1">
                        <a:lnSpc>
                          <a:spcPts val="900"/>
                        </a:lnSpc>
                        <a:spcBef>
                          <a:spcPts val="0"/>
                        </a:spcBef>
                        <a:spcAft>
                          <a:spcPts val="0"/>
                        </a:spcAft>
                        <a:buClrTx/>
                        <a:buSzTx/>
                        <a:buFontTx/>
                        <a:buNone/>
                        <a:tabLst/>
                        <a:defRPr/>
                      </a:pPr>
                      <a:r>
                        <a:rPr kumimoji="1" lang="ja-JP" altLang="en-US" sz="900" dirty="0" smtClean="0">
                          <a:solidFill>
                            <a:schemeClr val="tx1"/>
                          </a:solidFill>
                          <a:latin typeface="+mn-ea"/>
                          <a:ea typeface="+mn-ea"/>
                        </a:rPr>
                        <a:t>真理の探究、創造</a:t>
                      </a:r>
                      <a:endParaRPr kumimoji="1" lang="ja-JP" altLang="en-US" sz="900" dirty="0">
                        <a:solidFill>
                          <a:schemeClr val="tx1"/>
                        </a:solidFill>
                        <a:latin typeface="+mn-ea"/>
                        <a:ea typeface="+mn-ea"/>
                      </a:endParaRPr>
                    </a:p>
                  </a:txBody>
                  <a:tcPr marL="0" marR="0" marT="72114"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ts val="900"/>
                        </a:lnSpc>
                        <a:spcBef>
                          <a:spcPct val="0"/>
                        </a:spcBef>
                        <a:spcAft>
                          <a:spcPct val="0"/>
                        </a:spcAft>
                        <a:buClrTx/>
                        <a:buSzPct val="100000"/>
                        <a:buFontTx/>
                        <a:buNone/>
                        <a:tabLst/>
                      </a:pPr>
                      <a:r>
                        <a:rPr kumimoji="1" lang="ja-JP" altLang="en-US" sz="900" b="0" i="0" u="none" strike="noStrike" cap="none" normalizeH="0" baseline="0" dirty="0" smtClean="0">
                          <a:ln>
                            <a:noFill/>
                          </a:ln>
                          <a:solidFill>
                            <a:schemeClr val="tx1"/>
                          </a:solidFill>
                          <a:effectLst/>
                          <a:latin typeface="+mn-ea"/>
                          <a:ea typeface="+mn-ea"/>
                        </a:rPr>
                        <a:t>思いやり、感謝</a:t>
                      </a:r>
                      <a:endParaRPr kumimoji="1" lang="ja-JP" altLang="en-US" sz="900" b="0" i="0" u="none" strike="noStrike" cap="none" normalizeH="0" baseline="0" dirty="0">
                        <a:ln>
                          <a:noFill/>
                        </a:ln>
                        <a:solidFill>
                          <a:schemeClr val="tx1"/>
                        </a:solidFill>
                        <a:effectLst/>
                        <a:latin typeface="+mn-ea"/>
                        <a:ea typeface="+mn-ea"/>
                      </a:endParaRPr>
                    </a:p>
                  </a:txBody>
                  <a:tcPr marL="0" marR="0" marT="72114"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ts val="900"/>
                        </a:lnSpc>
                        <a:spcBef>
                          <a:spcPct val="0"/>
                        </a:spcBef>
                        <a:spcAft>
                          <a:spcPct val="0"/>
                        </a:spcAft>
                        <a:buClrTx/>
                        <a:buSzPct val="100000"/>
                        <a:buFontTx/>
                        <a:buNone/>
                        <a:tabLst/>
                      </a:pPr>
                      <a:r>
                        <a:rPr kumimoji="1" lang="ja-JP" altLang="en-US" sz="900" b="0" i="0" u="none" strike="noStrike" cap="none" normalizeH="0" baseline="0" dirty="0" smtClean="0">
                          <a:ln>
                            <a:noFill/>
                          </a:ln>
                          <a:solidFill>
                            <a:schemeClr val="tx1"/>
                          </a:solidFill>
                          <a:effectLst/>
                          <a:latin typeface="+mn-ea"/>
                          <a:ea typeface="+mn-ea"/>
                        </a:rPr>
                        <a:t>相互理解、寛容</a:t>
                      </a:r>
                      <a:endParaRPr kumimoji="1" lang="ja-JP" altLang="en-US" sz="900" b="0" i="0" u="none" strike="noStrike" cap="none" normalizeH="0" baseline="0" dirty="0">
                        <a:ln>
                          <a:noFill/>
                        </a:ln>
                        <a:solidFill>
                          <a:schemeClr val="tx1"/>
                        </a:solidFill>
                        <a:effectLst/>
                        <a:latin typeface="+mn-ea"/>
                        <a:ea typeface="+mn-ea"/>
                      </a:endParaRPr>
                    </a:p>
                  </a:txBody>
                  <a:tcPr marL="0" marR="0" marT="72114" marB="0" anchor="ctr" horzOverflow="overflow">
                    <a:lnL w="12700" cap="flat" cmpd="sng" algn="ctr">
                      <a:solidFill>
                        <a:schemeClr val="tx1"/>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2"/>
                  </a:ext>
                </a:extLst>
              </a:tr>
              <a:tr h="426782">
                <a:tc vMerge="1">
                  <a:txBody>
                    <a:bodyPr/>
                    <a:lstStyle/>
                    <a:p>
                      <a:endParaRPr lang="ja-JP" altLang="en-US"/>
                    </a:p>
                  </a:txBody>
                  <a:tcPr marL="0" marR="0" marT="7209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900"/>
                        </a:lnSpc>
                        <a:spcBef>
                          <a:spcPct val="0"/>
                        </a:spcBef>
                        <a:spcAft>
                          <a:spcPct val="0"/>
                        </a:spcAft>
                        <a:buClrTx/>
                        <a:buSzPct val="100000"/>
                        <a:buFontTx/>
                        <a:buNone/>
                        <a:tabLst/>
                      </a:pPr>
                      <a:r>
                        <a:rPr kumimoji="1" lang="ja-JP" altLang="en-US" sz="900" b="0" i="0" u="none" strike="noStrike" cap="none" normalizeH="0" baseline="0" dirty="0" smtClean="0">
                          <a:ln>
                            <a:noFill/>
                          </a:ln>
                          <a:solidFill>
                            <a:schemeClr val="tx1"/>
                          </a:solidFill>
                          <a:effectLst/>
                          <a:latin typeface="ＭＳ Ｐゴシック" panose="020B0600070205080204" pitchFamily="50" charset="-128"/>
                          <a:ea typeface="+mn-ea"/>
                        </a:rPr>
                        <a:t>社会参画、公共の精神</a:t>
                      </a:r>
                    </a:p>
                  </a:txBody>
                  <a:tcPr marL="0" marR="0" marT="72114"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ts val="900"/>
                        </a:lnSpc>
                        <a:spcBef>
                          <a:spcPct val="0"/>
                        </a:spcBef>
                        <a:spcAft>
                          <a:spcPct val="0"/>
                        </a:spcAft>
                        <a:buClrTx/>
                        <a:buSzPct val="100000"/>
                        <a:buFontTx/>
                        <a:buNone/>
                        <a:tabLst/>
                      </a:pPr>
                      <a:r>
                        <a:rPr kumimoji="1" lang="ja-JP" altLang="en-US" sz="900" b="0" i="0" u="none" strike="noStrike" cap="none" normalizeH="0" baseline="0" dirty="0" smtClean="0">
                          <a:ln>
                            <a:noFill/>
                          </a:ln>
                          <a:solidFill>
                            <a:schemeClr val="tx1"/>
                          </a:solidFill>
                          <a:effectLst/>
                          <a:latin typeface="ＭＳ Ｐゴシック" panose="020B0600070205080204" pitchFamily="50" charset="-128"/>
                          <a:ea typeface="+mn-ea"/>
                        </a:rPr>
                        <a:t>郷土の伝統と文化の尊重、郷土を愛する態度</a:t>
                      </a:r>
                    </a:p>
                  </a:txBody>
                  <a:tcPr marL="0" marR="0" marT="72114"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1" fontAlgn="auto" latinLnBrk="0" hangingPunct="1">
                        <a:lnSpc>
                          <a:spcPts val="900"/>
                        </a:lnSpc>
                        <a:spcBef>
                          <a:spcPts val="0"/>
                        </a:spcBef>
                        <a:spcAft>
                          <a:spcPts val="0"/>
                        </a:spcAft>
                        <a:buClrTx/>
                        <a:buSzTx/>
                        <a:buFontTx/>
                        <a:buNone/>
                        <a:tabLst/>
                        <a:defRPr/>
                      </a:pPr>
                      <a:r>
                        <a:rPr kumimoji="1" lang="ja-JP" altLang="en-US" sz="900" dirty="0" smtClean="0">
                          <a:solidFill>
                            <a:schemeClr val="tx1"/>
                          </a:solidFill>
                          <a:latin typeface="+mn-ea"/>
                          <a:ea typeface="+mn-ea"/>
                        </a:rPr>
                        <a:t>我が国の伝統と文化の尊重、国を愛する態度</a:t>
                      </a:r>
                      <a:endParaRPr kumimoji="1" lang="ja-JP" altLang="en-US" sz="900" dirty="0">
                        <a:solidFill>
                          <a:schemeClr val="tx1"/>
                        </a:solidFill>
                        <a:latin typeface="+mn-ea"/>
                        <a:ea typeface="+mn-ea"/>
                      </a:endParaRPr>
                    </a:p>
                  </a:txBody>
                  <a:tcPr marL="0" marR="0" marT="72114"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ts val="900"/>
                        </a:lnSpc>
                        <a:spcBef>
                          <a:spcPct val="0"/>
                        </a:spcBef>
                        <a:spcAft>
                          <a:spcPct val="0"/>
                        </a:spcAft>
                        <a:buClrTx/>
                        <a:buSzPct val="100000"/>
                        <a:buFontTx/>
                        <a:buNone/>
                        <a:tabLst/>
                      </a:pPr>
                      <a:r>
                        <a:rPr kumimoji="1" lang="ja-JP" altLang="en-US" sz="900" b="0" i="0" u="none" strike="noStrike" cap="none" normalizeH="0" baseline="0" dirty="0" smtClean="0">
                          <a:ln>
                            <a:noFill/>
                          </a:ln>
                          <a:solidFill>
                            <a:schemeClr val="tx1"/>
                          </a:solidFill>
                          <a:effectLst/>
                          <a:latin typeface="+mn-ea"/>
                          <a:ea typeface="+mn-ea"/>
                        </a:rPr>
                        <a:t>国際理解、国際貢献</a:t>
                      </a:r>
                      <a:endParaRPr kumimoji="1" lang="ja-JP" altLang="en-US" sz="900" b="0" i="0" u="none" strike="noStrike" cap="none" normalizeH="0" baseline="0" dirty="0">
                        <a:ln>
                          <a:noFill/>
                        </a:ln>
                        <a:solidFill>
                          <a:schemeClr val="tx1"/>
                        </a:solidFill>
                        <a:effectLst/>
                        <a:latin typeface="+mn-ea"/>
                        <a:ea typeface="+mn-ea"/>
                      </a:endParaRPr>
                    </a:p>
                  </a:txBody>
                  <a:tcPr marL="0" marR="0" marT="72114"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ts val="900"/>
                        </a:lnSpc>
                        <a:spcBef>
                          <a:spcPct val="0"/>
                        </a:spcBef>
                        <a:spcAft>
                          <a:spcPct val="0"/>
                        </a:spcAft>
                        <a:buClrTx/>
                        <a:buSzPct val="100000"/>
                        <a:buFontTx/>
                        <a:buNone/>
                        <a:tabLst/>
                      </a:pPr>
                      <a:r>
                        <a:rPr kumimoji="1" lang="ja-JP" altLang="en-US" sz="900" b="0" i="0" u="none" strike="noStrike" cap="none" normalizeH="0" baseline="0" dirty="0" smtClean="0">
                          <a:ln>
                            <a:noFill/>
                          </a:ln>
                          <a:solidFill>
                            <a:schemeClr val="tx1"/>
                          </a:solidFill>
                          <a:effectLst/>
                          <a:latin typeface="+mn-ea"/>
                          <a:ea typeface="+mn-ea"/>
                        </a:rPr>
                        <a:t>生命の尊さ</a:t>
                      </a:r>
                      <a:endParaRPr kumimoji="1" lang="ja-JP" altLang="en-US" sz="900" b="0" i="0" u="none" strike="noStrike" cap="none" normalizeH="0" baseline="0" dirty="0">
                        <a:ln>
                          <a:noFill/>
                        </a:ln>
                        <a:solidFill>
                          <a:schemeClr val="tx1"/>
                        </a:solidFill>
                        <a:effectLst/>
                        <a:latin typeface="+mn-ea"/>
                        <a:ea typeface="+mn-ea"/>
                      </a:endParaRPr>
                    </a:p>
                  </a:txBody>
                  <a:tcPr marL="0" marR="0" marT="72114" marB="0" anchor="ctr" horzOverflow="overflow">
                    <a:lnL w="12700" cap="flat" cmpd="sng" algn="ctr">
                      <a:solidFill>
                        <a:schemeClr val="tx1"/>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3"/>
                  </a:ext>
                </a:extLst>
              </a:tr>
              <a:tr h="249197">
                <a:tc vMerge="1">
                  <a:txBody>
                    <a:bodyPr/>
                    <a:lstStyle/>
                    <a:p>
                      <a:endParaRPr lang="ja-JP" altLang="en-US" dirty="0"/>
                    </a:p>
                  </a:txBody>
                  <a:tcPr marL="0" marR="0" marT="7209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600"/>
                        </a:lnSpc>
                        <a:spcBef>
                          <a:spcPct val="0"/>
                        </a:spcBef>
                        <a:spcAft>
                          <a:spcPct val="0"/>
                        </a:spcAft>
                        <a:buClrTx/>
                        <a:buSzPct val="100000"/>
                        <a:buFontTx/>
                        <a:buNone/>
                        <a:tabLst/>
                      </a:pPr>
                      <a:r>
                        <a:rPr kumimoji="1" lang="ja-JP" altLang="en-US" sz="900" b="0" i="0" u="none" strike="noStrike" cap="none" normalizeH="0" baseline="0" dirty="0" smtClean="0">
                          <a:ln>
                            <a:noFill/>
                          </a:ln>
                          <a:solidFill>
                            <a:schemeClr val="tx1"/>
                          </a:solidFill>
                          <a:effectLst/>
                          <a:latin typeface="ＭＳ Ｐゴシック" panose="020B0600070205080204" pitchFamily="50" charset="-128"/>
                          <a:ea typeface="+mn-ea"/>
                        </a:rPr>
                        <a:t>自然愛護</a:t>
                      </a:r>
                    </a:p>
                  </a:txBody>
                  <a:tcPr marL="0" marR="0" marT="72114"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ts val="600"/>
                        </a:lnSpc>
                        <a:spcBef>
                          <a:spcPct val="0"/>
                        </a:spcBef>
                        <a:spcAft>
                          <a:spcPct val="0"/>
                        </a:spcAft>
                        <a:buClrTx/>
                        <a:buSzPct val="100000"/>
                        <a:buFontTx/>
                        <a:buNone/>
                        <a:tabLst/>
                      </a:pPr>
                      <a:r>
                        <a:rPr kumimoji="1" lang="ja-JP" altLang="en-US" sz="900" b="0" i="0" u="none" strike="noStrike" cap="none" normalizeH="0" baseline="0" dirty="0" smtClean="0">
                          <a:ln>
                            <a:noFill/>
                          </a:ln>
                          <a:solidFill>
                            <a:schemeClr val="tx1"/>
                          </a:solidFill>
                          <a:effectLst/>
                          <a:latin typeface="ＭＳ Ｐゴシック" panose="020B0600070205080204" pitchFamily="50" charset="-128"/>
                          <a:ea typeface="+mn-ea"/>
                        </a:rPr>
                        <a:t>感動、畏敬の念</a:t>
                      </a:r>
                    </a:p>
                  </a:txBody>
                  <a:tcPr marL="0" marR="0" marT="72114"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3">
                  <a:txBody>
                    <a:bodyPr/>
                    <a:lstStyle/>
                    <a:p>
                      <a:pPr marL="0" marR="0" lvl="0" indent="0" algn="ctr" defTabSz="914400" rtl="0" eaLnBrk="1" fontAlgn="auto" latinLnBrk="0" hangingPunct="1">
                        <a:lnSpc>
                          <a:spcPts val="600"/>
                        </a:lnSpc>
                        <a:spcBef>
                          <a:spcPts val="0"/>
                        </a:spcBef>
                        <a:spcAft>
                          <a:spcPts val="0"/>
                        </a:spcAft>
                        <a:buClrTx/>
                        <a:buSzTx/>
                        <a:buFontTx/>
                        <a:buNone/>
                        <a:tabLst/>
                        <a:defRPr/>
                      </a:pPr>
                      <a:r>
                        <a:rPr kumimoji="1" lang="ja-JP" altLang="en-US" sz="900" dirty="0" smtClean="0">
                          <a:solidFill>
                            <a:schemeClr val="tx1"/>
                          </a:solidFill>
                          <a:latin typeface="+mn-ea"/>
                          <a:ea typeface="+mn-ea"/>
                        </a:rPr>
                        <a:t>よりよく生きる喜び</a:t>
                      </a:r>
                      <a:endParaRPr kumimoji="1" lang="ja-JP" altLang="en-US" sz="900" dirty="0">
                        <a:solidFill>
                          <a:schemeClr val="tx1"/>
                        </a:solidFill>
                        <a:latin typeface="+mn-ea"/>
                        <a:ea typeface="+mn-ea"/>
                      </a:endParaRPr>
                    </a:p>
                  </a:txBody>
                  <a:tcPr marL="0" marR="0" marT="72114"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914400" rtl="0" eaLnBrk="1" fontAlgn="base" latinLnBrk="0" hangingPunct="1">
                        <a:lnSpc>
                          <a:spcPts val="600"/>
                        </a:lnSpc>
                        <a:spcBef>
                          <a:spcPct val="0"/>
                        </a:spcBef>
                        <a:spcAft>
                          <a:spcPct val="0"/>
                        </a:spcAft>
                        <a:buClrTx/>
                        <a:buSzPct val="100000"/>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0" marR="0" marT="72114"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base" latinLnBrk="0" hangingPunct="1">
                        <a:lnSpc>
                          <a:spcPts val="600"/>
                        </a:lnSpc>
                        <a:spcBef>
                          <a:spcPct val="0"/>
                        </a:spcBef>
                        <a:spcAft>
                          <a:spcPct val="0"/>
                        </a:spcAft>
                        <a:buClrTx/>
                        <a:buSzPct val="100000"/>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0" marR="0" marT="72114" marB="0" anchor="ctr" horzOverflow="overflow">
                    <a:lnL w="12700" cap="flat" cmpd="sng" algn="ctr">
                      <a:solidFill>
                        <a:schemeClr val="tx1"/>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4"/>
                  </a:ext>
                </a:extLst>
              </a:tr>
              <a:tr h="191690">
                <a:tc gridSpan="10">
                  <a:txBody>
                    <a:bodyPr/>
                    <a:lstStyle/>
                    <a:p>
                      <a:pPr marL="0" marR="0" lvl="0" indent="0" algn="l" defTabSz="914400" rtl="0" eaLnBrk="0" fontAlgn="base" latinLnBrk="0" hangingPunct="0">
                        <a:lnSpc>
                          <a:spcPts val="900"/>
                        </a:lnSpc>
                        <a:spcBef>
                          <a:spcPct val="0"/>
                        </a:spcBef>
                        <a:spcAft>
                          <a:spcPct val="0"/>
                        </a:spcAft>
                        <a:buClrTx/>
                        <a:buSzPct val="100000"/>
                        <a:buFontTx/>
                        <a:buNone/>
                        <a:tabLst/>
                      </a:pPr>
                      <a:r>
                        <a:rPr kumimoji="1" lang="ja-JP" altLang="en-US" sz="900" b="1" i="0" u="none" strike="noStrike" cap="none" normalizeH="0" baseline="0" dirty="0" smtClean="0">
                          <a:ln>
                            <a:noFill/>
                          </a:ln>
                          <a:solidFill>
                            <a:schemeClr val="tx1"/>
                          </a:solidFill>
                          <a:effectLst/>
                          <a:latin typeface="Calibri" panose="020F0502020204030204" pitchFamily="34" charset="0"/>
                          <a:ea typeface="ＭＳ Ｐゴシック" panose="020B0600070205080204" pitchFamily="50" charset="-128"/>
                        </a:rPr>
                        <a:t>　カリキュラム・マネジメント</a:t>
                      </a:r>
                      <a:endParaRPr kumimoji="1" lang="ja-JP" altLang="en-US" sz="9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50" charset="-128"/>
                      </a:endParaRPr>
                    </a:p>
                  </a:txBody>
                  <a:tcPr marL="0" marR="0" marT="72114" marB="0"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hMerge="1">
                  <a:txBody>
                    <a:bodyPr/>
                    <a:lstStyle/>
                    <a:p>
                      <a:endParaRPr kumimoji="1" lang="ja-JP" altLang="en-US"/>
                    </a:p>
                  </a:txBody>
                  <a:tcPr/>
                </a:tc>
                <a:tc hMerge="1">
                  <a:txBody>
                    <a:bodyPr/>
                    <a:lstStyle/>
                    <a:p>
                      <a:endParaRPr lang="ja-JP" altLang="en-US"/>
                    </a:p>
                  </a:txBody>
                  <a:tcPr marL="0" marR="0" marT="72097"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lang="ja-JP" altLang="en-US"/>
                    </a:p>
                  </a:txBody>
                  <a:tcPr marL="0" marR="0" marT="72097"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ja-JP" altLang="en-US" dirty="0"/>
                    </a:p>
                  </a:txBody>
                  <a:tcPr marL="0" marR="0" marT="72097" marB="0" anchor="ctr" horzOverflow="overflow">
                    <a:lnL w="12700" cap="flat" cmpd="sng" algn="ctr">
                      <a:solidFill>
                        <a:schemeClr val="tx1"/>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5"/>
                  </a:ext>
                </a:extLst>
              </a:tr>
              <a:tr h="334552">
                <a:tc gridSpan="5">
                  <a:txBody>
                    <a:bodyPr/>
                    <a:lstStyle/>
                    <a:p>
                      <a:pPr marL="0" marR="0" lvl="0" indent="0" algn="ctr" defTabSz="914400" rtl="0" eaLnBrk="0" fontAlgn="base" latinLnBrk="0" hangingPunct="0">
                        <a:lnSpc>
                          <a:spcPts val="900"/>
                        </a:lnSpc>
                        <a:spcBef>
                          <a:spcPct val="0"/>
                        </a:spcBef>
                        <a:spcAft>
                          <a:spcPct val="0"/>
                        </a:spcAft>
                        <a:buClrTx/>
                        <a:buSzPct val="100000"/>
                        <a:buFontTx/>
                        <a:buNone/>
                        <a:tabLst/>
                      </a:pPr>
                      <a:r>
                        <a:rPr kumimoji="1" lang="ja-JP" altLang="en-US" sz="900" b="0" i="0" u="none" strike="noStrike" cap="none" normalizeH="0" baseline="0" dirty="0" smtClean="0">
                          <a:ln>
                            <a:noFill/>
                          </a:ln>
                          <a:solidFill>
                            <a:schemeClr val="tx1"/>
                          </a:solidFill>
                          <a:effectLst/>
                          <a:latin typeface="Calibri" panose="020F0502020204030204" pitchFamily="34" charset="0"/>
                          <a:ea typeface="ＭＳ Ｐゴシック" panose="020B0600070205080204" pitchFamily="50" charset="-128"/>
                        </a:rPr>
                        <a:t>地域や産業界等の連携（キャリア教育）</a:t>
                      </a:r>
                    </a:p>
                  </a:txBody>
                  <a:tcPr marL="0" marR="0" marT="7211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lang="ja-JP" altLang="en-US"/>
                    </a:p>
                  </a:txBody>
                  <a:tcPr marL="0" marR="0" marT="72097" marB="0" anchor="ctr" horzOverflow="overflow"/>
                </a:tc>
                <a:tc gridSpan="5">
                  <a:txBody>
                    <a:bodyPr/>
                    <a:lstStyle/>
                    <a:p>
                      <a:pPr marL="0" marR="0" lvl="0" indent="0" algn="ctr" defTabSz="914400" rtl="0" eaLnBrk="0" fontAlgn="base" latinLnBrk="0" hangingPunct="0">
                        <a:lnSpc>
                          <a:spcPts val="900"/>
                        </a:lnSpc>
                        <a:spcBef>
                          <a:spcPct val="0"/>
                        </a:spcBef>
                        <a:spcAft>
                          <a:spcPct val="0"/>
                        </a:spcAft>
                        <a:buClrTx/>
                        <a:buSzPct val="100000"/>
                        <a:buFontTx/>
                        <a:buNone/>
                        <a:tabLst/>
                      </a:pPr>
                      <a:r>
                        <a:rPr kumimoji="1" lang="ja-JP" altLang="en-US" sz="900" b="0" i="0" u="none" strike="noStrike" cap="none" normalizeH="0" baseline="0" dirty="0" smtClean="0">
                          <a:ln>
                            <a:noFill/>
                          </a:ln>
                          <a:solidFill>
                            <a:schemeClr val="tx1"/>
                          </a:solidFill>
                          <a:effectLst/>
                          <a:latin typeface="Calibri" panose="020F0502020204030204" pitchFamily="34" charset="0"/>
                          <a:ea typeface="ＭＳ Ｐゴシック" panose="020B0600070205080204" pitchFamily="50" charset="-128"/>
                        </a:rPr>
                        <a:t>教科横断的な視点</a:t>
                      </a:r>
                    </a:p>
                  </a:txBody>
                  <a:tcPr marL="0" marR="0" marT="72114" marB="0" anchor="ctr" horzOverflow="overflow">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tcPr>
                </a:tc>
                <a:tc hMerge="1">
                  <a:txBody>
                    <a:bodyPr/>
                    <a:lstStyle/>
                    <a:p>
                      <a:endParaRPr kumimoji="1" lang="ja-JP" altLang="en-US"/>
                    </a:p>
                  </a:txBody>
                  <a:tcPr/>
                </a:tc>
                <a:tc hMerge="1">
                  <a:txBody>
                    <a:bodyPr/>
                    <a:lstStyle/>
                    <a:p>
                      <a:endParaRPr kumimoji="1" lang="ja-JP" altLang="en-US"/>
                    </a:p>
                  </a:txBody>
                  <a:tcPr/>
                </a:tc>
                <a:tc hMerge="1">
                  <a:txBody>
                    <a:bodyPr/>
                    <a:lstStyle/>
                    <a:p>
                      <a:endParaRPr lang="ja-JP" altLang="en-US" dirty="0"/>
                    </a:p>
                  </a:txBody>
                  <a:tcPr marL="0" marR="0" marT="72097" marB="0" anchor="ctr" horzOverflow="overflow"/>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6"/>
                  </a:ext>
                </a:extLst>
              </a:tr>
            </a:tbl>
          </a:graphicData>
        </a:graphic>
      </p:graphicFrame>
      <p:graphicFrame>
        <p:nvGraphicFramePr>
          <p:cNvPr id="44" name="表 43"/>
          <p:cNvGraphicFramePr>
            <a:graphicFrameLocks noGrp="1"/>
          </p:cNvGraphicFramePr>
          <p:nvPr>
            <p:extLst>
              <p:ext uri="{D42A27DB-BD31-4B8C-83A1-F6EECF244321}">
                <p14:modId xmlns:p14="http://schemas.microsoft.com/office/powerpoint/2010/main" val="3074299634"/>
              </p:ext>
            </p:extLst>
          </p:nvPr>
        </p:nvGraphicFramePr>
        <p:xfrm>
          <a:off x="2234155" y="3384662"/>
          <a:ext cx="6808246" cy="3356706"/>
        </p:xfrm>
        <a:graphic>
          <a:graphicData uri="http://schemas.openxmlformats.org/drawingml/2006/table">
            <a:tbl>
              <a:tblPr/>
              <a:tblGrid>
                <a:gridCol w="220217">
                  <a:extLst>
                    <a:ext uri="{9D8B030D-6E8A-4147-A177-3AD203B41FA5}">
                      <a16:colId xmlns:a16="http://schemas.microsoft.com/office/drawing/2014/main" val="20000"/>
                    </a:ext>
                  </a:extLst>
                </a:gridCol>
                <a:gridCol w="213715">
                  <a:extLst>
                    <a:ext uri="{9D8B030D-6E8A-4147-A177-3AD203B41FA5}">
                      <a16:colId xmlns:a16="http://schemas.microsoft.com/office/drawing/2014/main" val="20001"/>
                    </a:ext>
                  </a:extLst>
                </a:gridCol>
                <a:gridCol w="1567241">
                  <a:extLst>
                    <a:ext uri="{9D8B030D-6E8A-4147-A177-3AD203B41FA5}">
                      <a16:colId xmlns:a16="http://schemas.microsoft.com/office/drawing/2014/main" val="20002"/>
                    </a:ext>
                  </a:extLst>
                </a:gridCol>
                <a:gridCol w="4807073">
                  <a:extLst>
                    <a:ext uri="{9D8B030D-6E8A-4147-A177-3AD203B41FA5}">
                      <a16:colId xmlns:a16="http://schemas.microsoft.com/office/drawing/2014/main" val="20003"/>
                    </a:ext>
                  </a:extLst>
                </a:gridCol>
              </a:tblGrid>
              <a:tr h="172451">
                <a:tc rowSpan="2" gridSpan="2">
                  <a:txBody>
                    <a:bodyPr/>
                    <a:lstStyle>
                      <a:lvl1pPr>
                        <a:spcBef>
                          <a:spcPct val="20000"/>
                        </a:spcBef>
                        <a:buFont typeface="Arial" pitchFamily="34" charset="0"/>
                        <a:defRPr kumimoji="1" sz="2800">
                          <a:solidFill>
                            <a:schemeClr val="tx1"/>
                          </a:solidFill>
                          <a:latin typeface="Arial" pitchFamily="34" charset="0"/>
                        </a:defRPr>
                      </a:lvl1pPr>
                      <a:lvl2pPr marL="742950" indent="-285750">
                        <a:spcBef>
                          <a:spcPct val="20000"/>
                        </a:spcBef>
                        <a:buFont typeface="Arial" pitchFamily="34" charset="0"/>
                        <a:defRPr kumimoji="1" sz="2400">
                          <a:solidFill>
                            <a:schemeClr val="tx1"/>
                          </a:solidFill>
                          <a:latin typeface="Arial" pitchFamily="34" charset="0"/>
                        </a:defRPr>
                      </a:lvl2pPr>
                      <a:lvl3pPr marL="1143000" indent="-228600">
                        <a:spcBef>
                          <a:spcPct val="20000"/>
                        </a:spcBef>
                        <a:buFont typeface="Arial" pitchFamily="34" charset="0"/>
                        <a:defRPr kumimoji="1" sz="2000">
                          <a:solidFill>
                            <a:schemeClr val="tx1"/>
                          </a:solidFill>
                          <a:latin typeface="Arial" pitchFamily="34" charset="0"/>
                        </a:defRPr>
                      </a:lvl3pPr>
                      <a:lvl4pPr marL="1600200" indent="-228600">
                        <a:spcBef>
                          <a:spcPct val="20000"/>
                        </a:spcBef>
                        <a:buFont typeface="Arial" pitchFamily="34" charset="0"/>
                        <a:defRPr kumimoji="1">
                          <a:solidFill>
                            <a:schemeClr val="tx1"/>
                          </a:solidFill>
                          <a:latin typeface="Arial" pitchFamily="34" charset="0"/>
                        </a:defRPr>
                      </a:lvl4pPr>
                      <a:lvl5pPr marL="2057400" indent="-228600">
                        <a:spcBef>
                          <a:spcPct val="20000"/>
                        </a:spcBef>
                        <a:buFont typeface="Arial" pitchFamily="34" charset="0"/>
                        <a:defRPr kumimoji="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kumimoji="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kumimoji="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kumimoji="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kumimoji="1">
                          <a:solidFill>
                            <a:schemeClr val="tx1"/>
                          </a:solidFill>
                          <a:latin typeface="Arial" pitchFamily="34" charset="0"/>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指導ユニット</a:t>
                      </a:r>
                      <a:r>
                        <a:rPr kumimoji="0" lang="ja-JP" altLang="en-US" sz="1000" b="0" i="0" u="none" strike="noStrike" cap="none" normalizeH="0" baseline="0" dirty="0">
                          <a:ln>
                            <a:noFill/>
                          </a:ln>
                          <a:solidFill>
                            <a:schemeClr val="tx1"/>
                          </a:solidFill>
                          <a:effectLst/>
                          <a:latin typeface="ＭＳ 明朝" pitchFamily="17" charset="-128"/>
                          <a:ea typeface="ＭＳ 明朝" pitchFamily="17" charset="-128"/>
                          <a:cs typeface="Times New Roman" pitchFamily="18" charset="0"/>
                        </a:rPr>
                        <a:t>　　　　　　　　　　　　　　　　　　　　　</a:t>
                      </a:r>
                      <a:endParaRPr kumimoji="0" lang="en-US" altLang="ja-JP" sz="1000" b="1" i="0" u="none" strike="noStrike" cap="none" normalizeH="0" baseline="0" dirty="0">
                        <a:ln>
                          <a:noFill/>
                        </a:ln>
                        <a:solidFill>
                          <a:schemeClr val="tx1"/>
                        </a:solidFill>
                        <a:effectLst/>
                        <a:latin typeface="ＭＳ Ｐゴシック" pitchFamily="50" charset="-128"/>
                        <a:ea typeface="ＭＳ Ｐゴシック" pitchFamily="50" charset="-128"/>
                      </a:endParaRPr>
                    </a:p>
                  </a:txBody>
                  <a:tcPr marL="91457" marR="91457" marT="0" marB="0" vert="eaVert"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rowSpan="2" hMerge="1">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US" altLang="ja-JP" sz="1000" b="1" i="0" u="none" strike="noStrike" cap="none" normalizeH="0" baseline="0" dirty="0">
                        <a:ln>
                          <a:noFill/>
                        </a:ln>
                        <a:solidFill>
                          <a:schemeClr val="tx1"/>
                        </a:solidFill>
                        <a:effectLst/>
                        <a:latin typeface="ＭＳ Ｐゴシック" pitchFamily="50" charset="-128"/>
                        <a:ea typeface="ＭＳ Ｐゴシック" pitchFamily="50" charset="-128"/>
                      </a:endParaRPr>
                    </a:p>
                  </a:txBody>
                  <a:tcPr marL="91441" marR="91441"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grid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授業の流れ</a:t>
                      </a:r>
                    </a:p>
                  </a:txBody>
                  <a:tcPr marL="91457" marR="9145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hMerge="1">
                  <a:txBody>
                    <a:bodyPr/>
                    <a:lstStyle/>
                    <a:p>
                      <a:endParaRPr kumimoji="1" lang="ja-JP" altLang="en-US" dirty="0"/>
                    </a:p>
                  </a:txBody>
                  <a:tcPr/>
                </a:tc>
                <a:extLst>
                  <a:ext uri="{0D108BD9-81ED-4DB2-BD59-A6C34878D82A}">
                    <a16:rowId xmlns:a16="http://schemas.microsoft.com/office/drawing/2014/main" val="10000"/>
                  </a:ext>
                </a:extLst>
              </a:tr>
              <a:tr h="245369">
                <a:tc gridSpan="2" vMerge="1">
                  <a:txBody>
                    <a:bodyPr/>
                    <a:lstStyle>
                      <a:lvl1pPr>
                        <a:spcBef>
                          <a:spcPct val="20000"/>
                        </a:spcBef>
                        <a:buFont typeface="Arial" pitchFamily="34" charset="0"/>
                        <a:defRPr kumimoji="1" sz="2800">
                          <a:solidFill>
                            <a:schemeClr val="tx1"/>
                          </a:solidFill>
                          <a:latin typeface="Arial" pitchFamily="34" charset="0"/>
                        </a:defRPr>
                      </a:lvl1pPr>
                      <a:lvl2pPr marL="742950" indent="-285750">
                        <a:spcBef>
                          <a:spcPct val="20000"/>
                        </a:spcBef>
                        <a:buFont typeface="Arial" pitchFamily="34" charset="0"/>
                        <a:defRPr kumimoji="1" sz="2400">
                          <a:solidFill>
                            <a:schemeClr val="tx1"/>
                          </a:solidFill>
                          <a:latin typeface="Arial" pitchFamily="34" charset="0"/>
                        </a:defRPr>
                      </a:lvl2pPr>
                      <a:lvl3pPr marL="1143000" indent="-228600">
                        <a:spcBef>
                          <a:spcPct val="20000"/>
                        </a:spcBef>
                        <a:buFont typeface="Arial" pitchFamily="34" charset="0"/>
                        <a:defRPr kumimoji="1" sz="2000">
                          <a:solidFill>
                            <a:schemeClr val="tx1"/>
                          </a:solidFill>
                          <a:latin typeface="Arial" pitchFamily="34" charset="0"/>
                        </a:defRPr>
                      </a:lvl3pPr>
                      <a:lvl4pPr marL="1600200" indent="-228600">
                        <a:spcBef>
                          <a:spcPct val="20000"/>
                        </a:spcBef>
                        <a:buFont typeface="Arial" pitchFamily="34" charset="0"/>
                        <a:defRPr kumimoji="1">
                          <a:solidFill>
                            <a:schemeClr val="tx1"/>
                          </a:solidFill>
                          <a:latin typeface="Arial" pitchFamily="34" charset="0"/>
                        </a:defRPr>
                      </a:lvl4pPr>
                      <a:lvl5pPr marL="2057400" indent="-228600">
                        <a:spcBef>
                          <a:spcPct val="20000"/>
                        </a:spcBef>
                        <a:buFont typeface="Arial" pitchFamily="34" charset="0"/>
                        <a:defRPr kumimoji="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kumimoji="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kumimoji="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kumimoji="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kumimoji="1">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800" b="0" i="0" u="none" strike="noStrike" cap="none" normalizeH="0" baseline="0" dirty="0">
                        <a:ln>
                          <a:noFill/>
                        </a:ln>
                        <a:solidFill>
                          <a:schemeClr val="tx1"/>
                        </a:solidFill>
                        <a:effectLst/>
                        <a:latin typeface="Verdana" pitchFamily="34" charset="0"/>
                        <a:ea typeface="ＭＳ Ｐゴシック" pitchFamily="50" charset="-128"/>
                      </a:endParaRPr>
                    </a:p>
                  </a:txBody>
                  <a:tcPr marL="91432" marR="91432"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hMerge="1" vMerge="1">
                  <a:txBody>
                    <a:bodyPr/>
                    <a:lstStyle/>
                    <a:p>
                      <a:endParaRPr kumimoji="1" lang="ja-JP" altLang="en-US"/>
                    </a:p>
                  </a:txBody>
                  <a:tcPr/>
                </a:tc>
                <a:tc>
                  <a:txBody>
                    <a:bodyPr/>
                    <a:lstStyle>
                      <a:lvl1pPr>
                        <a:spcBef>
                          <a:spcPct val="20000"/>
                        </a:spcBef>
                        <a:buFont typeface="Arial" pitchFamily="34" charset="0"/>
                        <a:defRPr kumimoji="1" sz="2800">
                          <a:solidFill>
                            <a:schemeClr val="tx1"/>
                          </a:solidFill>
                          <a:latin typeface="Arial" pitchFamily="34" charset="0"/>
                        </a:defRPr>
                      </a:lvl1pPr>
                      <a:lvl2pPr marL="742950" indent="-285750">
                        <a:spcBef>
                          <a:spcPct val="20000"/>
                        </a:spcBef>
                        <a:buFont typeface="Arial" pitchFamily="34" charset="0"/>
                        <a:defRPr kumimoji="1" sz="2400">
                          <a:solidFill>
                            <a:schemeClr val="tx1"/>
                          </a:solidFill>
                          <a:latin typeface="Arial" pitchFamily="34" charset="0"/>
                        </a:defRPr>
                      </a:lvl2pPr>
                      <a:lvl3pPr marL="1143000" indent="-228600">
                        <a:spcBef>
                          <a:spcPct val="20000"/>
                        </a:spcBef>
                        <a:buFont typeface="Arial" pitchFamily="34" charset="0"/>
                        <a:defRPr kumimoji="1" sz="2000">
                          <a:solidFill>
                            <a:schemeClr val="tx1"/>
                          </a:solidFill>
                          <a:latin typeface="Arial" pitchFamily="34" charset="0"/>
                        </a:defRPr>
                      </a:lvl3pPr>
                      <a:lvl4pPr marL="1600200" indent="-228600">
                        <a:spcBef>
                          <a:spcPct val="20000"/>
                        </a:spcBef>
                        <a:buFont typeface="Arial" pitchFamily="34" charset="0"/>
                        <a:defRPr kumimoji="1">
                          <a:solidFill>
                            <a:schemeClr val="tx1"/>
                          </a:solidFill>
                          <a:latin typeface="Arial" pitchFamily="34" charset="0"/>
                        </a:defRPr>
                      </a:lvl4pPr>
                      <a:lvl5pPr marL="2057400" indent="-228600">
                        <a:spcBef>
                          <a:spcPct val="20000"/>
                        </a:spcBef>
                        <a:buFont typeface="Arial" pitchFamily="34" charset="0"/>
                        <a:defRPr kumimoji="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kumimoji="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kumimoji="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kumimoji="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kumimoji="1">
                          <a:solidFill>
                            <a:schemeClr val="tx1"/>
                          </a:solidFill>
                          <a:latin typeface="Arial"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ja-JP" altLang="en-US" sz="1000" b="1"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発</a:t>
                      </a:r>
                      <a:r>
                        <a:rPr kumimoji="0" lang="ja-JP" altLang="en-US" sz="1000" b="1" i="0" u="none" strike="noStrike" cap="none" normalizeH="0" baseline="0" dirty="0">
                          <a:ln>
                            <a:noFill/>
                          </a:ln>
                          <a:solidFill>
                            <a:schemeClr val="tx1"/>
                          </a:solidFill>
                          <a:effectLst/>
                          <a:latin typeface="ＭＳ 明朝" pitchFamily="17" charset="-128"/>
                          <a:ea typeface="ＭＳ 明朝" pitchFamily="17" charset="-128"/>
                          <a:cs typeface="Times New Roman" pitchFamily="18" charset="0"/>
                        </a:rPr>
                        <a:t>　問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Font typeface="Arial" pitchFamily="34" charset="0"/>
                        <a:defRPr kumimoji="1" sz="2800">
                          <a:solidFill>
                            <a:schemeClr val="tx1"/>
                          </a:solidFill>
                          <a:latin typeface="Arial" pitchFamily="34" charset="0"/>
                        </a:defRPr>
                      </a:lvl1pPr>
                      <a:lvl2pPr marL="742950" indent="-285750">
                        <a:spcBef>
                          <a:spcPct val="20000"/>
                        </a:spcBef>
                        <a:buFont typeface="Arial" pitchFamily="34" charset="0"/>
                        <a:defRPr kumimoji="1" sz="2400">
                          <a:solidFill>
                            <a:schemeClr val="tx1"/>
                          </a:solidFill>
                          <a:latin typeface="Arial" pitchFamily="34" charset="0"/>
                        </a:defRPr>
                      </a:lvl2pPr>
                      <a:lvl3pPr marL="1143000" indent="-228600">
                        <a:spcBef>
                          <a:spcPct val="20000"/>
                        </a:spcBef>
                        <a:buFont typeface="Arial" pitchFamily="34" charset="0"/>
                        <a:defRPr kumimoji="1" sz="2000">
                          <a:solidFill>
                            <a:schemeClr val="tx1"/>
                          </a:solidFill>
                          <a:latin typeface="Arial" pitchFamily="34" charset="0"/>
                        </a:defRPr>
                      </a:lvl3pPr>
                      <a:lvl4pPr marL="1600200" indent="-228600">
                        <a:spcBef>
                          <a:spcPct val="20000"/>
                        </a:spcBef>
                        <a:buFont typeface="Arial" pitchFamily="34" charset="0"/>
                        <a:defRPr kumimoji="1">
                          <a:solidFill>
                            <a:schemeClr val="tx1"/>
                          </a:solidFill>
                          <a:latin typeface="Arial" pitchFamily="34" charset="0"/>
                        </a:defRPr>
                      </a:lvl4pPr>
                      <a:lvl5pPr marL="2057400" indent="-228600">
                        <a:spcBef>
                          <a:spcPct val="20000"/>
                        </a:spcBef>
                        <a:buFont typeface="Arial" pitchFamily="34" charset="0"/>
                        <a:defRPr kumimoji="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kumimoji="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kumimoji="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kumimoji="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kumimoji="1">
                          <a:solidFill>
                            <a:schemeClr val="tx1"/>
                          </a:solidFill>
                          <a:latin typeface="Arial"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ja-JP" altLang="en-US" sz="1000" b="1"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資質・能力とつながる活動の要点</a:t>
                      </a:r>
                      <a:endParaRPr kumimoji="0" lang="ja-JP" altLang="en-US" sz="1000" b="1" i="0" u="none" strike="noStrike" cap="none" normalizeH="0" baseline="0" dirty="0">
                        <a:ln>
                          <a:noFill/>
                        </a:ln>
                        <a:solidFill>
                          <a:schemeClr val="tx1"/>
                        </a:solidFill>
                        <a:effectLst/>
                        <a:latin typeface="ＭＳ 明朝" pitchFamily="17" charset="-128"/>
                        <a:ea typeface="ＭＳ 明朝" pitchFamily="17" charset="-128"/>
                        <a:cs typeface="Times New Roman" pitchFamily="18" charset="0"/>
                      </a:endParaRPr>
                    </a:p>
                  </a:txBody>
                  <a:tcPr marL="0" marR="0"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1"/>
                  </a:ext>
                </a:extLst>
              </a:tr>
              <a:tr h="5590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smtClean="0"/>
                        <a:t>◎</a:t>
                      </a:r>
                    </a:p>
                  </a:txBody>
                  <a:tcPr marL="91456" marR="91456" marT="45701" marB="45701"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eaLnBrk="0" fontAlgn="base" hangingPunct="0">
                        <a:spcAft>
                          <a:spcPts val="0"/>
                        </a:spcAft>
                      </a:pPr>
                      <a:r>
                        <a:rPr lang="ja-JP" sz="900" kern="1200" dirty="0">
                          <a:solidFill>
                            <a:srgbClr val="000000"/>
                          </a:solidFill>
                          <a:effectLst/>
                          <a:latin typeface="Century"/>
                          <a:ea typeface="ＭＳ 明朝"/>
                          <a:cs typeface="Times New Roman"/>
                        </a:rPr>
                        <a:t>①</a:t>
                      </a:r>
                      <a:endParaRPr lang="ja-JP" sz="900" kern="100" dirty="0">
                        <a:effectLst/>
                        <a:latin typeface="Century"/>
                        <a:ea typeface="ＭＳ 明朝"/>
                        <a:cs typeface="Times New Roman"/>
                      </a:endParaRPr>
                    </a:p>
                  </a:txBody>
                  <a:tcPr marL="91456" marR="91456"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base">
                        <a:spcAft>
                          <a:spcPts val="0"/>
                        </a:spcAft>
                      </a:pPr>
                      <a:endParaRPr lang="en-US" altLang="ja-JP" sz="1000" kern="1200" dirty="0" smtClean="0">
                        <a:solidFill>
                          <a:srgbClr val="000000"/>
                        </a:solidFill>
                        <a:effectLst/>
                        <a:latin typeface="ＭＳ Ｐゴシック" panose="020B0600070205080204" pitchFamily="50" charset="-128"/>
                        <a:ea typeface="ＭＳ Ｐゴシック" panose="020B0600070205080204" pitchFamily="50" charset="-128"/>
                        <a:cs typeface="Arial"/>
                      </a:endParaRPr>
                    </a:p>
                    <a:p>
                      <a:pPr algn="l" fontAlgn="base">
                        <a:spcAft>
                          <a:spcPts val="0"/>
                        </a:spcAft>
                      </a:pPr>
                      <a:r>
                        <a:rPr lang="ja-JP" altLang="en-US" sz="1000" kern="1200" dirty="0" smtClean="0">
                          <a:solidFill>
                            <a:srgbClr val="000000"/>
                          </a:solidFill>
                          <a:effectLst/>
                          <a:latin typeface="ＭＳ Ｐゴシック" panose="020B0600070205080204" pitchFamily="50" charset="-128"/>
                          <a:ea typeface="ＭＳ Ｐゴシック" panose="020B0600070205080204" pitchFamily="50" charset="-128"/>
                          <a:cs typeface="Arial"/>
                        </a:rPr>
                        <a:t>（　時間）</a:t>
                      </a:r>
                      <a:endParaRPr lang="ja-JP" sz="1000" kern="100" dirty="0">
                        <a:effectLst/>
                        <a:latin typeface="ＭＳ Ｐゴシック" panose="020B0600070205080204" pitchFamily="50" charset="-128"/>
                        <a:ea typeface="ＭＳ Ｐゴシック" panose="020B0600070205080204" pitchFamily="50" charset="-128"/>
                        <a:cs typeface="Times New Roman"/>
                      </a:endParaRPr>
                    </a:p>
                  </a:txBody>
                  <a:tcPr marL="36000" marR="9527" marT="45701" marB="4570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ja-JP" altLang="ja-JP" sz="1000" kern="100" dirty="0" smtClean="0">
                        <a:effectLst/>
                        <a:latin typeface="ＭＳ Ｐゴシック" panose="020B0600070205080204" pitchFamily="50" charset="-128"/>
                        <a:ea typeface="+mn-ea"/>
                        <a:cs typeface="Times New Roman"/>
                      </a:endParaRPr>
                    </a:p>
                  </a:txBody>
                  <a:tcPr marL="36000" marR="9527" marT="45701" marB="4570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79647">
                <a:tc>
                  <a:txBody>
                    <a:bodyPr/>
                    <a:lstStyle/>
                    <a:p>
                      <a:endParaRPr lang="ja-JP" altLang="en-US" sz="800" dirty="0"/>
                    </a:p>
                  </a:txBody>
                  <a:tcPr marL="91456" marR="91456" marT="45701" marB="45701"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eaLnBrk="0" fontAlgn="base" hangingPunct="0">
                        <a:spcAft>
                          <a:spcPts val="0"/>
                        </a:spcAft>
                      </a:pPr>
                      <a:r>
                        <a:rPr lang="ja-JP" sz="900" kern="1200" dirty="0">
                          <a:solidFill>
                            <a:srgbClr val="000000"/>
                          </a:solidFill>
                          <a:effectLst/>
                          <a:latin typeface="Century"/>
                          <a:ea typeface="ＭＳ 明朝"/>
                          <a:cs typeface="Times New Roman"/>
                        </a:rPr>
                        <a:t>②</a:t>
                      </a:r>
                      <a:endParaRPr lang="ja-JP" sz="900" kern="100" dirty="0">
                        <a:effectLst/>
                        <a:latin typeface="Century"/>
                        <a:ea typeface="ＭＳ 明朝"/>
                        <a:cs typeface="Times New Roman"/>
                      </a:endParaRPr>
                    </a:p>
                  </a:txBody>
                  <a:tcPr marL="91456" marR="91456"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base">
                        <a:spcAft>
                          <a:spcPts val="0"/>
                        </a:spcAft>
                      </a:pPr>
                      <a:endParaRPr lang="en-US" altLang="ja-JP" sz="1000" kern="1200" dirty="0" smtClean="0">
                        <a:solidFill>
                          <a:srgbClr val="000000"/>
                        </a:solidFill>
                        <a:effectLst/>
                        <a:latin typeface="ＭＳ Ｐゴシック" panose="020B0600070205080204" pitchFamily="50" charset="-128"/>
                        <a:ea typeface="+mn-ea"/>
                        <a:cs typeface="Arial"/>
                      </a:endParaRPr>
                    </a:p>
                    <a:p>
                      <a:pPr algn="l" fontAlgn="base">
                        <a:spcAft>
                          <a:spcPts val="0"/>
                        </a:spcAft>
                      </a:pPr>
                      <a:r>
                        <a:rPr lang="ja-JP" altLang="en-US" sz="1000" kern="1200" dirty="0" smtClean="0">
                          <a:solidFill>
                            <a:srgbClr val="000000"/>
                          </a:solidFill>
                          <a:effectLst/>
                          <a:latin typeface="ＭＳ Ｐゴシック" panose="020B0600070205080204" pitchFamily="50" charset="-128"/>
                          <a:ea typeface="+mn-ea"/>
                          <a:cs typeface="Arial"/>
                        </a:rPr>
                        <a:t>（　時間）</a:t>
                      </a:r>
                      <a:endParaRPr lang="ja-JP" altLang="ja-JP" sz="1000" kern="100" dirty="0">
                        <a:effectLst/>
                        <a:latin typeface="ＭＳ Ｐゴシック" panose="020B0600070205080204" pitchFamily="50" charset="-128"/>
                        <a:ea typeface="+mn-ea"/>
                        <a:cs typeface="Times New Roman"/>
                      </a:endParaRPr>
                    </a:p>
                  </a:txBody>
                  <a:tcPr marL="36000" marR="9527" marT="45701" marB="4570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base">
                        <a:spcAft>
                          <a:spcPts val="0"/>
                        </a:spcAft>
                      </a:pPr>
                      <a:endParaRPr lang="ja-JP" sz="1000" kern="100" dirty="0">
                        <a:effectLst/>
                        <a:latin typeface="ＭＳ Ｐゴシック" panose="020B0600070205080204" pitchFamily="50" charset="-128"/>
                        <a:ea typeface="ＭＳ Ｐゴシック" panose="020B0600070205080204" pitchFamily="50" charset="-128"/>
                        <a:cs typeface="Times New Roman"/>
                      </a:endParaRPr>
                    </a:p>
                  </a:txBody>
                  <a:tcPr marL="36000" marR="9527" marT="45701" marB="4570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76064">
                <a:tc>
                  <a:txBody>
                    <a:bodyPr/>
                    <a:lstStyle/>
                    <a:p>
                      <a:endParaRPr lang="ja-JP" altLang="en-US" sz="800" dirty="0"/>
                    </a:p>
                  </a:txBody>
                  <a:tcPr marL="91456" marR="91456" marT="45701" marB="45701"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eaLnBrk="0" fontAlgn="base" hangingPunct="0">
                        <a:spcAft>
                          <a:spcPts val="0"/>
                        </a:spcAft>
                      </a:pPr>
                      <a:r>
                        <a:rPr lang="ja-JP" sz="900" kern="0" dirty="0">
                          <a:effectLst/>
                          <a:latin typeface="Arial"/>
                          <a:ea typeface="ＭＳ Ｐゴシック"/>
                          <a:cs typeface="Arial"/>
                        </a:rPr>
                        <a:t>③</a:t>
                      </a:r>
                      <a:endParaRPr lang="ja-JP" sz="900" kern="100" dirty="0">
                        <a:effectLst/>
                        <a:latin typeface="Century"/>
                        <a:ea typeface="ＭＳ 明朝"/>
                        <a:cs typeface="Times New Roman"/>
                      </a:endParaRPr>
                    </a:p>
                  </a:txBody>
                  <a:tcPr marL="91456" marR="91456"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base">
                        <a:spcAft>
                          <a:spcPts val="0"/>
                        </a:spcAft>
                      </a:pPr>
                      <a:endParaRPr lang="en-US" altLang="ja-JP" sz="1000" kern="1200" dirty="0" smtClean="0">
                        <a:solidFill>
                          <a:srgbClr val="000000"/>
                        </a:solidFill>
                        <a:effectLst/>
                        <a:latin typeface="ＭＳ Ｐゴシック" panose="020B0600070205080204" pitchFamily="50" charset="-128"/>
                        <a:ea typeface="+mn-ea"/>
                        <a:cs typeface="Arial"/>
                      </a:endParaRPr>
                    </a:p>
                    <a:p>
                      <a:pPr algn="l" fontAlgn="base">
                        <a:spcAft>
                          <a:spcPts val="0"/>
                        </a:spcAft>
                      </a:pPr>
                      <a:r>
                        <a:rPr lang="ja-JP" altLang="en-US" sz="1000" kern="1200" dirty="0" smtClean="0">
                          <a:solidFill>
                            <a:srgbClr val="000000"/>
                          </a:solidFill>
                          <a:effectLst/>
                          <a:latin typeface="ＭＳ Ｐゴシック" panose="020B0600070205080204" pitchFamily="50" charset="-128"/>
                          <a:ea typeface="+mn-ea"/>
                          <a:cs typeface="Arial"/>
                        </a:rPr>
                        <a:t>（　時間）</a:t>
                      </a:r>
                      <a:endParaRPr lang="ja-JP" altLang="ja-JP" sz="1000" kern="100" dirty="0">
                        <a:effectLst/>
                        <a:latin typeface="ＭＳ Ｐゴシック" panose="020B0600070205080204" pitchFamily="50" charset="-128"/>
                        <a:ea typeface="+mn-ea"/>
                        <a:cs typeface="Times New Roman"/>
                      </a:endParaRPr>
                    </a:p>
                  </a:txBody>
                  <a:tcPr marL="36000" marR="9527" marT="45701" marB="4570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base">
                        <a:spcAft>
                          <a:spcPts val="0"/>
                        </a:spcAft>
                      </a:pPr>
                      <a:endParaRPr lang="ja-JP" sz="1000" kern="100" dirty="0">
                        <a:effectLst/>
                        <a:latin typeface="ＭＳ Ｐゴシック" panose="020B0600070205080204" pitchFamily="50" charset="-128"/>
                        <a:ea typeface="ＭＳ Ｐゴシック" panose="020B0600070205080204" pitchFamily="50" charset="-128"/>
                        <a:cs typeface="Times New Roman"/>
                      </a:endParaRPr>
                    </a:p>
                  </a:txBody>
                  <a:tcPr marL="36000" marR="9527" marT="45701" marB="4570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59039">
                <a:tc>
                  <a:txBody>
                    <a:bodyPr/>
                    <a:lstStyle/>
                    <a:p>
                      <a:endParaRPr lang="ja-JP" altLang="en-US" sz="800" dirty="0"/>
                    </a:p>
                  </a:txBody>
                  <a:tcPr marL="91456" marR="91456" marT="45701" marB="45701"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eaLnBrk="0" fontAlgn="base" hangingPunct="0">
                        <a:spcAft>
                          <a:spcPts val="0"/>
                        </a:spcAft>
                      </a:pPr>
                      <a:r>
                        <a:rPr lang="ja-JP" sz="900" kern="1200" dirty="0">
                          <a:solidFill>
                            <a:srgbClr val="000000"/>
                          </a:solidFill>
                          <a:effectLst/>
                          <a:latin typeface="Century"/>
                          <a:ea typeface="ＭＳ 明朝"/>
                          <a:cs typeface="Times New Roman"/>
                        </a:rPr>
                        <a:t>④</a:t>
                      </a:r>
                      <a:endParaRPr lang="ja-JP" sz="900" kern="100" dirty="0">
                        <a:effectLst/>
                        <a:latin typeface="Century"/>
                        <a:ea typeface="ＭＳ 明朝"/>
                        <a:cs typeface="Times New Roman"/>
                      </a:endParaRPr>
                    </a:p>
                  </a:txBody>
                  <a:tcPr marL="91456" marR="91456"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base">
                        <a:spcAft>
                          <a:spcPts val="0"/>
                        </a:spcAft>
                      </a:pPr>
                      <a:endParaRPr lang="en-US" altLang="ja-JP" sz="1000" kern="1200" dirty="0" smtClean="0">
                        <a:solidFill>
                          <a:srgbClr val="000000"/>
                        </a:solidFill>
                        <a:effectLst/>
                        <a:latin typeface="ＭＳ Ｐゴシック" panose="020B0600070205080204" pitchFamily="50" charset="-128"/>
                        <a:ea typeface="+mn-ea"/>
                        <a:cs typeface="Arial"/>
                      </a:endParaRPr>
                    </a:p>
                    <a:p>
                      <a:pPr algn="l" fontAlgn="base">
                        <a:spcAft>
                          <a:spcPts val="0"/>
                        </a:spcAft>
                      </a:pPr>
                      <a:r>
                        <a:rPr lang="ja-JP" altLang="en-US" sz="1000" kern="1200" dirty="0" smtClean="0">
                          <a:solidFill>
                            <a:srgbClr val="000000"/>
                          </a:solidFill>
                          <a:effectLst/>
                          <a:latin typeface="ＭＳ Ｐゴシック" panose="020B0600070205080204" pitchFamily="50" charset="-128"/>
                          <a:ea typeface="+mn-ea"/>
                          <a:cs typeface="Arial"/>
                        </a:rPr>
                        <a:t>（　時間）</a:t>
                      </a:r>
                      <a:endParaRPr lang="ja-JP" altLang="ja-JP" sz="1000" kern="100" dirty="0">
                        <a:effectLst/>
                        <a:latin typeface="ＭＳ Ｐゴシック" panose="020B0600070205080204" pitchFamily="50" charset="-128"/>
                        <a:ea typeface="+mn-ea"/>
                        <a:cs typeface="Times New Roman"/>
                      </a:endParaRPr>
                    </a:p>
                  </a:txBody>
                  <a:tcPr marL="36000" marR="9527" marT="45701" marB="4570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ase" latinLnBrk="0" hangingPunct="1">
                        <a:lnSpc>
                          <a:spcPct val="100000"/>
                        </a:lnSpc>
                        <a:spcBef>
                          <a:spcPts val="0"/>
                        </a:spcBef>
                        <a:spcAft>
                          <a:spcPts val="0"/>
                        </a:spcAft>
                        <a:buClrTx/>
                        <a:buSzTx/>
                        <a:buFontTx/>
                        <a:buNone/>
                        <a:tabLst/>
                        <a:defRPr/>
                      </a:pPr>
                      <a:endParaRPr kumimoji="1" lang="en-US" altLang="ja-JP" sz="10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36000" marR="9527" marT="45701" marB="4570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665097">
                <a:tc>
                  <a:txBody>
                    <a:bodyPr/>
                    <a:lstStyle/>
                    <a:p>
                      <a:endParaRPr lang="ja-JP" altLang="en-US" sz="800" dirty="0"/>
                    </a:p>
                  </a:txBody>
                  <a:tcPr marL="91456" marR="91456" marT="45701" marB="45701"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eaLnBrk="0" fontAlgn="base" hangingPunct="0">
                        <a:spcAft>
                          <a:spcPts val="0"/>
                        </a:spcAft>
                      </a:pPr>
                      <a:r>
                        <a:rPr lang="ja-JP" sz="900" kern="1200" dirty="0">
                          <a:solidFill>
                            <a:srgbClr val="000000"/>
                          </a:solidFill>
                          <a:effectLst/>
                          <a:latin typeface="Century"/>
                          <a:ea typeface="ＭＳ 明朝"/>
                          <a:cs typeface="Times New Roman"/>
                        </a:rPr>
                        <a:t>⑤</a:t>
                      </a:r>
                      <a:endParaRPr lang="ja-JP" sz="900" kern="100" dirty="0">
                        <a:effectLst/>
                        <a:latin typeface="Century"/>
                        <a:ea typeface="ＭＳ 明朝"/>
                        <a:cs typeface="Times New Roman"/>
                      </a:endParaRPr>
                    </a:p>
                  </a:txBody>
                  <a:tcPr marL="91456" marR="91456"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base">
                        <a:spcAft>
                          <a:spcPts val="0"/>
                        </a:spcAft>
                      </a:pPr>
                      <a:endParaRPr lang="en-US" altLang="ja-JP" sz="1000" kern="1200" dirty="0" smtClean="0">
                        <a:solidFill>
                          <a:srgbClr val="000000"/>
                        </a:solidFill>
                        <a:effectLst/>
                        <a:latin typeface="ＭＳ Ｐゴシック" panose="020B0600070205080204" pitchFamily="50" charset="-128"/>
                        <a:ea typeface="+mn-ea"/>
                        <a:cs typeface="Arial"/>
                      </a:endParaRPr>
                    </a:p>
                    <a:p>
                      <a:pPr algn="l" fontAlgn="base">
                        <a:spcAft>
                          <a:spcPts val="0"/>
                        </a:spcAft>
                      </a:pPr>
                      <a:r>
                        <a:rPr lang="ja-JP" altLang="en-US" sz="1000" kern="1200" dirty="0" smtClean="0">
                          <a:solidFill>
                            <a:srgbClr val="000000"/>
                          </a:solidFill>
                          <a:effectLst/>
                          <a:latin typeface="ＭＳ Ｐゴシック" panose="020B0600070205080204" pitchFamily="50" charset="-128"/>
                          <a:ea typeface="+mn-ea"/>
                          <a:cs typeface="Arial"/>
                        </a:rPr>
                        <a:t>（　時間）</a:t>
                      </a:r>
                      <a:endParaRPr lang="ja-JP" altLang="ja-JP" sz="1000" kern="100" dirty="0">
                        <a:effectLst/>
                        <a:latin typeface="ＭＳ Ｐゴシック" panose="020B0600070205080204" pitchFamily="50" charset="-128"/>
                        <a:ea typeface="+mn-ea"/>
                        <a:cs typeface="Times New Roman"/>
                      </a:endParaRPr>
                    </a:p>
                  </a:txBody>
                  <a:tcPr marL="36000" marR="9527" marT="45701" marB="4570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ja-JP" altLang="ja-JP" sz="1000" kern="100" dirty="0" smtClean="0">
                        <a:effectLst/>
                        <a:latin typeface="ＭＳ Ｐゴシック" panose="020B0600070205080204" pitchFamily="50" charset="-128"/>
                        <a:ea typeface="+mn-ea"/>
                        <a:cs typeface="Times New Roman"/>
                      </a:endParaRPr>
                    </a:p>
                  </a:txBody>
                  <a:tcPr marL="36000" marR="9527" marT="45701" marB="4570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33" name="Group 317"/>
          <p:cNvGraphicFramePr>
            <a:graphicFrameLocks noGrp="1"/>
          </p:cNvGraphicFramePr>
          <p:nvPr>
            <p:extLst>
              <p:ext uri="{D42A27DB-BD31-4B8C-83A1-F6EECF244321}">
                <p14:modId xmlns:p14="http://schemas.microsoft.com/office/powerpoint/2010/main" val="940728122"/>
              </p:ext>
            </p:extLst>
          </p:nvPr>
        </p:nvGraphicFramePr>
        <p:xfrm>
          <a:off x="101600" y="241300"/>
          <a:ext cx="8940800" cy="707632"/>
        </p:xfrm>
        <a:graphic>
          <a:graphicData uri="http://schemas.openxmlformats.org/drawingml/2006/table">
            <a:tbl>
              <a:tblPr/>
              <a:tblGrid>
                <a:gridCol w="1443402">
                  <a:extLst>
                    <a:ext uri="{9D8B030D-6E8A-4147-A177-3AD203B41FA5}">
                      <a16:colId xmlns:a16="http://schemas.microsoft.com/office/drawing/2014/main" val="20000"/>
                    </a:ext>
                  </a:extLst>
                </a:gridCol>
                <a:gridCol w="720336">
                  <a:extLst>
                    <a:ext uri="{9D8B030D-6E8A-4147-A177-3AD203B41FA5}">
                      <a16:colId xmlns:a16="http://schemas.microsoft.com/office/drawing/2014/main" val="20001"/>
                    </a:ext>
                  </a:extLst>
                </a:gridCol>
                <a:gridCol w="2593209">
                  <a:extLst>
                    <a:ext uri="{9D8B030D-6E8A-4147-A177-3AD203B41FA5}">
                      <a16:colId xmlns:a16="http://schemas.microsoft.com/office/drawing/2014/main" val="20002"/>
                    </a:ext>
                  </a:extLst>
                </a:gridCol>
                <a:gridCol w="576268">
                  <a:extLst>
                    <a:ext uri="{9D8B030D-6E8A-4147-A177-3AD203B41FA5}">
                      <a16:colId xmlns:a16="http://schemas.microsoft.com/office/drawing/2014/main" val="20003"/>
                    </a:ext>
                  </a:extLst>
                </a:gridCol>
                <a:gridCol w="792369">
                  <a:extLst>
                    <a:ext uri="{9D8B030D-6E8A-4147-A177-3AD203B41FA5}">
                      <a16:colId xmlns:a16="http://schemas.microsoft.com/office/drawing/2014/main" val="20004"/>
                    </a:ext>
                  </a:extLst>
                </a:gridCol>
                <a:gridCol w="420316">
                  <a:extLst>
                    <a:ext uri="{9D8B030D-6E8A-4147-A177-3AD203B41FA5}">
                      <a16:colId xmlns:a16="http://schemas.microsoft.com/office/drawing/2014/main" val="20005"/>
                    </a:ext>
                  </a:extLst>
                </a:gridCol>
                <a:gridCol w="217998">
                  <a:extLst>
                    <a:ext uri="{9D8B030D-6E8A-4147-A177-3AD203B41FA5}">
                      <a16:colId xmlns:a16="http://schemas.microsoft.com/office/drawing/2014/main" val="20006"/>
                    </a:ext>
                  </a:extLst>
                </a:gridCol>
                <a:gridCol w="946424">
                  <a:extLst>
                    <a:ext uri="{9D8B030D-6E8A-4147-A177-3AD203B41FA5}">
                      <a16:colId xmlns:a16="http://schemas.microsoft.com/office/drawing/2014/main" val="20007"/>
                    </a:ext>
                  </a:extLst>
                </a:gridCol>
                <a:gridCol w="1230478">
                  <a:extLst>
                    <a:ext uri="{9D8B030D-6E8A-4147-A177-3AD203B41FA5}">
                      <a16:colId xmlns:a16="http://schemas.microsoft.com/office/drawing/2014/main" val="20008"/>
                    </a:ext>
                  </a:extLst>
                </a:gridCol>
              </a:tblGrid>
              <a:tr h="377052">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900" b="1" i="0" u="none" strike="noStrike" cap="none" normalizeH="0" baseline="0" dirty="0">
                          <a:ln>
                            <a:noFill/>
                          </a:ln>
                          <a:solidFill>
                            <a:schemeClr val="bg1"/>
                          </a:solidFill>
                          <a:effectLst/>
                          <a:latin typeface="Arial" charset="0"/>
                          <a:ea typeface="ＭＳ Ｐゴシック" charset="-128"/>
                        </a:rPr>
                        <a:t>授業</a:t>
                      </a:r>
                      <a:r>
                        <a:rPr kumimoji="1" lang="ja-JP" altLang="en-US" sz="900" b="1" i="0" u="none" strike="noStrike" cap="none" normalizeH="0" baseline="0" dirty="0" smtClean="0">
                          <a:ln>
                            <a:noFill/>
                          </a:ln>
                          <a:solidFill>
                            <a:schemeClr val="bg1"/>
                          </a:solidFill>
                          <a:effectLst/>
                          <a:latin typeface="Arial" charset="0"/>
                          <a:ea typeface="ＭＳ Ｐゴシック" charset="-128"/>
                        </a:rPr>
                        <a:t>デザインシート</a:t>
                      </a:r>
                      <a:endParaRPr kumimoji="1" lang="en-US" altLang="ja-JP" sz="900" b="1" i="0" u="none" strike="noStrike" cap="none" normalizeH="0" baseline="0" dirty="0" smtClean="0">
                        <a:ln>
                          <a:noFill/>
                        </a:ln>
                        <a:solidFill>
                          <a:schemeClr val="bg1"/>
                        </a:solidFill>
                        <a:effectLst/>
                        <a:latin typeface="Arial" charset="0"/>
                        <a:ea typeface="ＭＳ Ｐゴシック" charset="-128"/>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bg1"/>
                        </a:solidFill>
                        <a:effectLst/>
                        <a:latin typeface="Arial" charset="0"/>
                        <a:ea typeface="ＭＳ Ｐゴシック"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900" b="1" i="0" u="none" strike="noStrike" cap="none" normalizeH="0" baseline="0" dirty="0" smtClean="0">
                          <a:ln>
                            <a:noFill/>
                          </a:ln>
                          <a:solidFill>
                            <a:schemeClr val="bg1"/>
                          </a:solidFill>
                          <a:effectLst/>
                          <a:latin typeface="Arial" charset="0"/>
                          <a:ea typeface="ＭＳ Ｐゴシック" charset="-128"/>
                        </a:rPr>
                        <a:t>Ver.R1.12</a:t>
                      </a:r>
                    </a:p>
                  </a:txBody>
                  <a:tcPr marL="91483" marR="91483" marT="45206" marB="452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rowSpan="2">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charset="-128"/>
                        </a:rPr>
                        <a:t>高校１年　美術</a:t>
                      </a:r>
                      <a:r>
                        <a:rPr kumimoji="1" lang="en-US" altLang="ja-JP" sz="900" b="0" i="0" u="none" strike="noStrike" cap="none" normalizeH="0" baseline="0" dirty="0">
                          <a:ln>
                            <a:noFill/>
                          </a:ln>
                          <a:solidFill>
                            <a:schemeClr val="tx1"/>
                          </a:solidFill>
                          <a:effectLst/>
                          <a:latin typeface="Arial" charset="0"/>
                          <a:ea typeface="ＭＳ Ｐゴシック" charset="-128"/>
                        </a:rPr>
                        <a:t>Ⅰ</a:t>
                      </a:r>
                      <a:r>
                        <a:rPr kumimoji="1" lang="ja-JP" altLang="en-US" sz="900" b="0" i="0" u="none" strike="noStrike" cap="none" normalizeH="0" baseline="0" dirty="0">
                          <a:ln>
                            <a:noFill/>
                          </a:ln>
                          <a:solidFill>
                            <a:schemeClr val="tx1"/>
                          </a:solidFill>
                          <a:effectLst/>
                          <a:latin typeface="Arial" charset="0"/>
                          <a:ea typeface="ＭＳ Ｐゴシック" charset="-128"/>
                        </a:rPr>
                        <a:t>　　　　　　　　　　　　　　　　　　　　　　　　　　　　　　　　　　　　　　　　　　　　　　　　　　　　　　　　　　　　　</a:t>
                      </a:r>
                    </a:p>
                  </a:txBody>
                  <a:tcPr marL="91483" marR="91483" marT="45206" marB="45206"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1" i="0" u="none" strike="noStrike" cap="none" normalizeH="0" baseline="0" dirty="0" smtClean="0">
                          <a:ln>
                            <a:noFill/>
                          </a:ln>
                          <a:solidFill>
                            <a:schemeClr val="tx1"/>
                          </a:solidFill>
                          <a:effectLst/>
                          <a:latin typeface="Arial" charset="0"/>
                          <a:ea typeface="ＭＳ Ｐゴシック" charset="-128"/>
                        </a:rPr>
                        <a:t>題材名</a:t>
                      </a:r>
                      <a:endParaRPr kumimoji="1" lang="en-US" altLang="ja-JP" sz="900" b="1"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0" fontAlgn="base" latinLnBrk="0" hangingPunct="0">
                        <a:lnSpc>
                          <a:spcPts val="9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charset="-128"/>
                        </a:rPr>
                        <a:t>　</a:t>
                      </a:r>
                      <a:endParaRPr kumimoji="1" lang="en-US" altLang="ja-JP" sz="9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0" fontAlgn="base" latinLnBrk="0" hangingPunct="0">
                        <a:lnSpc>
                          <a:spcPts val="9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　</a:t>
                      </a:r>
                      <a:endParaRPr kumimoji="1" lang="en-US" altLang="ja-JP" sz="9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ts val="9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1" lang="en-US" altLang="ja-JP" sz="9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a:t>
                      </a:r>
                      <a:r>
                        <a:rPr kumimoji="1" lang="ja-JP" altLang="en-US" sz="9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　時間）</a:t>
                      </a:r>
                      <a:endParaRPr kumimoji="1" lang="ja-JP" altLang="en-US" sz="9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91483" marR="91483" marT="45206" marB="45206"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ts val="800"/>
                        </a:lnSpc>
                        <a:spcBef>
                          <a:spcPct val="0"/>
                        </a:spcBef>
                        <a:spcAft>
                          <a:spcPct val="0"/>
                        </a:spcAft>
                        <a:buClrTx/>
                        <a:buSzPct val="100000"/>
                        <a:buFontTx/>
                        <a:buNone/>
                        <a:tabLst/>
                      </a:pPr>
                      <a:r>
                        <a:rPr kumimoji="1" lang="ja-JP" altLang="en-US" sz="800" b="0" i="0" u="none" strike="noStrike" cap="none" normalizeH="0" baseline="0" dirty="0" smtClean="0">
                          <a:ln>
                            <a:noFill/>
                          </a:ln>
                          <a:solidFill>
                            <a:schemeClr val="tx1"/>
                          </a:solidFill>
                          <a:effectLst/>
                          <a:latin typeface="Calibri" panose="020F0502020204030204" pitchFamily="34" charset="0"/>
                          <a:ea typeface="ＭＳ Ｐゴシック" panose="020B0600070205080204" pitchFamily="50" charset="-128"/>
                        </a:rPr>
                        <a:t>発想・構想</a:t>
                      </a:r>
                      <a:endParaRPr kumimoji="1" lang="ja-JP" altLang="en-US" sz="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50" charset="-128"/>
                      </a:endParaRPr>
                    </a:p>
                  </a:txBody>
                  <a:tcPr marL="0" marR="0" marT="7212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cs typeface="Arial" panose="020B0604020202020204" pitchFamily="34" charset="0"/>
                        </a:defRPr>
                      </a:lvl1pPr>
                      <a:lvl2pPr eaLnBrk="0" hangingPunct="0">
                        <a:spcBef>
                          <a:spcPct val="20000"/>
                        </a:spcBef>
                        <a:buFont typeface="Arial" panose="020B0604020202020204" pitchFamily="34" charset="0"/>
                        <a:defRPr kumimoji="1" sz="2400">
                          <a:solidFill>
                            <a:schemeClr val="tx1"/>
                          </a:solidFill>
                          <a:latin typeface="Calibri" panose="020F0502020204030204" pitchFamily="34" charset="0"/>
                          <a:cs typeface="Arial" panose="020B0604020202020204" pitchFamily="34" charset="0"/>
                        </a:defRPr>
                      </a:lvl2pPr>
                      <a:lvl3pPr eaLnBrk="0" hangingPunct="0">
                        <a:spcBef>
                          <a:spcPct val="20000"/>
                        </a:spcBef>
                        <a:buFont typeface="Arial" panose="020B0604020202020204" pitchFamily="34" charset="0"/>
                        <a:defRPr kumimoji="1" sz="2000">
                          <a:solidFill>
                            <a:schemeClr val="tx1"/>
                          </a:solidFill>
                          <a:latin typeface="Calibri" panose="020F0502020204030204" pitchFamily="34" charset="0"/>
                          <a:cs typeface="Arial" panose="020B0604020202020204" pitchFamily="34" charset="0"/>
                        </a:defRPr>
                      </a:lvl3pPr>
                      <a:lvl4pPr eaLnBrk="0" hangingPunct="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4pPr>
                      <a:lvl5pPr eaLnBrk="0" hangingPunct="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5pPr>
                      <a:lvl6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6pPr>
                      <a:lvl7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7pPr>
                      <a:lvl8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8pPr>
                      <a:lvl9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base" latinLnBrk="0" hangingPunct="1">
                        <a:lnSpc>
                          <a:spcPts val="800"/>
                        </a:lnSpc>
                        <a:spcBef>
                          <a:spcPct val="0"/>
                        </a:spcBef>
                        <a:spcAft>
                          <a:spcPct val="0"/>
                        </a:spcAft>
                        <a:buClrTx/>
                        <a:buSzPct val="100000"/>
                        <a:buFontTx/>
                        <a:buNone/>
                        <a:tabLst/>
                      </a:pPr>
                      <a:r>
                        <a:rPr kumimoji="1" lang="ja-JP" altLang="en-US" sz="10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絵画・彫刻</a:t>
                      </a:r>
                      <a:endParaRPr kumimoji="1" lang="en-US" altLang="ja-JP" sz="10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ctr" defTabSz="914400" rtl="0" eaLnBrk="0" fontAlgn="base" latinLnBrk="0" hangingPunct="1">
                        <a:lnSpc>
                          <a:spcPts val="800"/>
                        </a:lnSpc>
                        <a:spcBef>
                          <a:spcPct val="0"/>
                        </a:spcBef>
                        <a:spcAft>
                          <a:spcPct val="0"/>
                        </a:spcAft>
                        <a:buClrTx/>
                        <a:buSzPct val="100000"/>
                        <a:buFontTx/>
                        <a:buNone/>
                        <a:tabLst/>
                      </a:pPr>
                      <a:r>
                        <a:rPr kumimoji="1" lang="ja-JP" altLang="en-US" sz="7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感じ取った</a:t>
                      </a:r>
                      <a:r>
                        <a:rPr kumimoji="1" lang="ja-JP" altLang="en-US" sz="7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こと</a:t>
                      </a:r>
                      <a:r>
                        <a:rPr kumimoji="1" lang="ja-JP" altLang="en-US" sz="7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や</a:t>
                      </a:r>
                      <a:endParaRPr kumimoji="1" lang="en-US" altLang="ja-JP" sz="7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ctr" defTabSz="914400" rtl="0" eaLnBrk="0" fontAlgn="base" latinLnBrk="0" hangingPunct="1">
                        <a:lnSpc>
                          <a:spcPts val="800"/>
                        </a:lnSpc>
                        <a:spcBef>
                          <a:spcPct val="0"/>
                        </a:spcBef>
                        <a:spcAft>
                          <a:spcPct val="0"/>
                        </a:spcAft>
                        <a:buClrTx/>
                        <a:buSzPct val="100000"/>
                        <a:buFontTx/>
                        <a:buNone/>
                        <a:tabLst/>
                      </a:pPr>
                      <a:r>
                        <a:rPr kumimoji="1" lang="ja-JP" altLang="en-US" sz="7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考えた</a:t>
                      </a:r>
                      <a:r>
                        <a:rPr kumimoji="1" lang="ja-JP" altLang="en-US" sz="7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ことから</a:t>
                      </a:r>
                    </a:p>
                  </a:txBody>
                  <a:tcPr marL="0" marR="0" marT="7212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ctr">
                        <a:lnSpc>
                          <a:spcPts val="800"/>
                        </a:lnSpc>
                      </a:pPr>
                      <a:r>
                        <a:rPr kumimoji="1" lang="ja-JP" altLang="en-US" sz="10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デザイン</a:t>
                      </a:r>
                      <a:endParaRPr kumimoji="1" lang="en-US" altLang="ja-JP" sz="10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p>
                      <a:pPr algn="ctr">
                        <a:lnSpc>
                          <a:spcPts val="800"/>
                        </a:lnSpc>
                      </a:pPr>
                      <a:r>
                        <a:rPr kumimoji="1" lang="ja-JP" altLang="en-US" sz="7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目的</a:t>
                      </a:r>
                      <a:r>
                        <a:rPr kumimoji="1" lang="ja-JP" altLang="en-US" sz="7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や機能から</a:t>
                      </a:r>
                      <a:endParaRPr kumimoji="1" lang="ja-JP" altLang="en-US" sz="700" dirty="0">
                        <a:solidFill>
                          <a:schemeClr val="tx1"/>
                        </a:solidFill>
                        <a:latin typeface="ＭＳ Ｐゴシック" panose="020B0600070205080204" pitchFamily="50" charset="-128"/>
                        <a:ea typeface="ＭＳ Ｐゴシック" panose="020B0600070205080204" pitchFamily="50" charset="-128"/>
                      </a:endParaRPr>
                    </a:p>
                  </a:txBody>
                  <a:tcPr marL="0" marR="0" marT="7212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lnSpc>
                          <a:spcPts val="800"/>
                        </a:lnSpc>
                      </a:pPr>
                      <a:r>
                        <a:rPr kumimoji="1" lang="ja-JP" altLang="en-US" sz="900" dirty="0" smtClean="0">
                          <a:solidFill>
                            <a:schemeClr val="tx1"/>
                          </a:solidFill>
                          <a:latin typeface="ＭＳ Ｐゴシック" panose="020B0600070205080204" pitchFamily="50" charset="-128"/>
                          <a:ea typeface="ＭＳ Ｐゴシック" panose="020B0600070205080204" pitchFamily="50" charset="-128"/>
                        </a:rPr>
                        <a:t>映像メディア表現</a:t>
                      </a:r>
                      <a:endParaRPr kumimoji="1" lang="en-US" altLang="ja-JP" sz="900" dirty="0" smtClean="0">
                        <a:solidFill>
                          <a:schemeClr val="tx1"/>
                        </a:solidFill>
                        <a:latin typeface="ＭＳ Ｐゴシック" panose="020B0600070205080204" pitchFamily="50" charset="-128"/>
                        <a:ea typeface="ＭＳ Ｐゴシック" panose="020B0600070205080204" pitchFamily="50" charset="-128"/>
                      </a:endParaRPr>
                    </a:p>
                    <a:p>
                      <a:pPr algn="ctr">
                        <a:lnSpc>
                          <a:spcPts val="800"/>
                        </a:lnSpc>
                      </a:pPr>
                      <a:r>
                        <a:rPr kumimoji="1" lang="ja-JP" altLang="en-US" sz="700" dirty="0" smtClean="0">
                          <a:solidFill>
                            <a:schemeClr val="tx1"/>
                          </a:solidFill>
                          <a:latin typeface="ＭＳ Ｐゴシック" panose="020B0600070205080204" pitchFamily="50" charset="-128"/>
                          <a:ea typeface="ＭＳ Ｐゴシック" panose="020B0600070205080204" pitchFamily="50" charset="-128"/>
                        </a:rPr>
                        <a:t>映像メディアの特性から</a:t>
                      </a:r>
                      <a:endParaRPr kumimoji="1" lang="ja-JP" altLang="en-US" sz="700" dirty="0">
                        <a:solidFill>
                          <a:schemeClr val="tx1"/>
                        </a:solidFill>
                        <a:latin typeface="ＭＳ Ｐゴシック" panose="020B0600070205080204" pitchFamily="50" charset="-128"/>
                        <a:ea typeface="ＭＳ Ｐゴシック" panose="020B0600070205080204" pitchFamily="50" charset="-128"/>
                      </a:endParaRPr>
                    </a:p>
                  </a:txBody>
                  <a:tcPr marL="0" marR="0" marT="72127" marB="0" horzOverflow="overflow">
                    <a:lnL w="12700" cap="flat" cmpd="sng" algn="ctr">
                      <a:solidFill>
                        <a:schemeClr val="tx1"/>
                      </a:solidFill>
                      <a:prstDash val="solid"/>
                      <a:round/>
                      <a:headEnd type="none" w="med" len="med"/>
                      <a:tailEnd type="none" w="med" len="med"/>
                    </a:lnL>
                  </a:tcPr>
                </a:tc>
                <a:tc rowSpan="2">
                  <a:txBody>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　○○高校</a:t>
                      </a:r>
                      <a:endParaRPr kumimoji="1" lang="en-US" altLang="ja-JP" sz="900" b="0" i="0" u="none" strike="noStrike" cap="none" normalizeH="0" baseline="0" dirty="0" smtClean="0">
                        <a:ln>
                          <a:noFill/>
                        </a:ln>
                        <a:solidFill>
                          <a:schemeClr val="tx1"/>
                        </a:solidFill>
                        <a:effectLst/>
                        <a:latin typeface="Arial" charset="0"/>
                        <a:ea typeface="ＭＳ Ｐゴシック" charset="-128"/>
                      </a:endParaRPr>
                    </a:p>
                    <a:p>
                      <a:pPr marL="0" marR="0" lvl="0" indent="0" algn="ctr" defTabSz="914400" rtl="0" eaLnBrk="0" fontAlgn="base" latinLnBrk="0" hangingPunct="0">
                        <a:lnSpc>
                          <a:spcPct val="15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charset="-128"/>
                        </a:rPr>
                        <a:t>○○　○○</a:t>
                      </a:r>
                      <a:endParaRPr kumimoji="1" lang="en-US" altLang="ja-JP" sz="900" b="0" i="0" u="none" strike="noStrike" cap="none" normalizeH="0" baseline="0" dirty="0" smtClean="0">
                        <a:ln>
                          <a:noFill/>
                        </a:ln>
                        <a:solidFill>
                          <a:schemeClr val="tx1"/>
                        </a:solidFill>
                        <a:effectLst/>
                        <a:latin typeface="Arial" charset="0"/>
                        <a:ea typeface="ＭＳ Ｐゴシック" charset="-128"/>
                      </a:endParaRPr>
                    </a:p>
                    <a:p>
                      <a:pPr marL="0" marR="0" lvl="0" indent="0" algn="ctr" defTabSz="914400" rtl="0" eaLnBrk="0" fontAlgn="base" latinLnBrk="0" hangingPunct="0">
                        <a:lnSpc>
                          <a:spcPct val="150000"/>
                        </a:lnSpc>
                        <a:spcBef>
                          <a:spcPct val="0"/>
                        </a:spcBef>
                        <a:spcAft>
                          <a:spcPct val="0"/>
                        </a:spcAft>
                        <a:buClrTx/>
                        <a:buSzTx/>
                        <a:buFontTx/>
                        <a:buNone/>
                        <a:tabLst/>
                        <a:defRPr/>
                      </a:pPr>
                      <a:r>
                        <a:rPr lang="ja-JP" altLang="en-US" sz="900" b="0" dirty="0" smtClean="0">
                          <a:solidFill>
                            <a:srgbClr val="000000"/>
                          </a:solidFill>
                          <a:latin typeface="Verdana" panose="020B0604030504040204" pitchFamily="34" charset="0"/>
                        </a:rPr>
                        <a:t>作成日：</a:t>
                      </a:r>
                      <a:r>
                        <a:rPr lang="en-US" altLang="ja-JP" sz="900" b="0" dirty="0" smtClean="0">
                          <a:solidFill>
                            <a:srgbClr val="000000"/>
                          </a:solidFill>
                          <a:latin typeface="Verdana" panose="020B0604030504040204" pitchFamily="34" charset="0"/>
                        </a:rPr>
                        <a:t>R</a:t>
                      </a:r>
                      <a:r>
                        <a:rPr lang="ja-JP" altLang="en-US" sz="900" b="0" dirty="0" smtClean="0">
                          <a:solidFill>
                            <a:srgbClr val="000000"/>
                          </a:solidFill>
                          <a:latin typeface="Verdana" panose="020B0604030504040204" pitchFamily="34" charset="0"/>
                        </a:rPr>
                        <a:t>　</a:t>
                      </a:r>
                      <a:r>
                        <a:rPr lang="en-US" altLang="ja-JP" sz="900" b="0" dirty="0" smtClean="0">
                          <a:solidFill>
                            <a:srgbClr val="000000"/>
                          </a:solidFill>
                          <a:latin typeface="Verdana" panose="020B0604030504040204" pitchFamily="34" charset="0"/>
                        </a:rPr>
                        <a:t>.</a:t>
                      </a:r>
                      <a:r>
                        <a:rPr lang="ja-JP" altLang="en-US" sz="900" b="0" dirty="0" smtClean="0">
                          <a:solidFill>
                            <a:srgbClr val="000000"/>
                          </a:solidFill>
                          <a:latin typeface="Verdana" panose="020B0604030504040204" pitchFamily="34" charset="0"/>
                        </a:rPr>
                        <a:t>　</a:t>
                      </a:r>
                      <a:r>
                        <a:rPr lang="en-US" altLang="ja-JP" sz="900" b="0" dirty="0" smtClean="0">
                          <a:solidFill>
                            <a:srgbClr val="000000"/>
                          </a:solidFill>
                          <a:latin typeface="Verdana" panose="020B0604030504040204" pitchFamily="34" charset="0"/>
                        </a:rPr>
                        <a:t>.</a:t>
                      </a:r>
                    </a:p>
                  </a:txBody>
                  <a:tcPr marL="91483" marR="91483" marT="45206" marB="45206"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0"/>
                  </a:ext>
                </a:extLst>
              </a:tr>
              <a:tr h="27541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0" fontAlgn="base" latinLnBrk="0" hangingPunct="0">
                        <a:lnSpc>
                          <a:spcPts val="800"/>
                        </a:lnSpc>
                        <a:spcBef>
                          <a:spcPct val="0"/>
                        </a:spcBef>
                        <a:spcAft>
                          <a:spcPct val="0"/>
                        </a:spcAft>
                        <a:buClrTx/>
                        <a:buSzPct val="100000"/>
                        <a:buFontTx/>
                        <a:buNone/>
                        <a:tabLst/>
                      </a:pPr>
                      <a:r>
                        <a:rPr kumimoji="1" lang="ja-JP" altLang="en-US" sz="800" b="0" i="0" u="none" strike="noStrike" cap="none" normalizeH="0" baseline="0" dirty="0" smtClean="0">
                          <a:ln>
                            <a:noFill/>
                          </a:ln>
                          <a:solidFill>
                            <a:schemeClr val="tx1"/>
                          </a:solidFill>
                          <a:effectLst/>
                          <a:latin typeface="Calibri" panose="020F0502020204030204" pitchFamily="34" charset="0"/>
                          <a:ea typeface="ＭＳ Ｐゴシック" panose="020B0600070205080204" pitchFamily="50" charset="-128"/>
                        </a:rPr>
                        <a:t>鑑賞</a:t>
                      </a:r>
                      <a:endParaRPr kumimoji="1" lang="ja-JP" altLang="en-US" sz="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50" charset="-128"/>
                      </a:endParaRPr>
                    </a:p>
                  </a:txBody>
                  <a:tcPr marL="0" marR="0" marT="7212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gridSpan="2">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cs typeface="Arial" panose="020B0604020202020204" pitchFamily="34" charset="0"/>
                        </a:defRPr>
                      </a:lvl1pPr>
                      <a:lvl2pPr eaLnBrk="0" hangingPunct="0">
                        <a:spcBef>
                          <a:spcPct val="20000"/>
                        </a:spcBef>
                        <a:buFont typeface="Arial" panose="020B0604020202020204" pitchFamily="34" charset="0"/>
                        <a:defRPr kumimoji="1" sz="2400">
                          <a:solidFill>
                            <a:schemeClr val="tx1"/>
                          </a:solidFill>
                          <a:latin typeface="Calibri" panose="020F0502020204030204" pitchFamily="34" charset="0"/>
                          <a:cs typeface="Arial" panose="020B0604020202020204" pitchFamily="34" charset="0"/>
                        </a:defRPr>
                      </a:lvl2pPr>
                      <a:lvl3pPr eaLnBrk="0" hangingPunct="0">
                        <a:spcBef>
                          <a:spcPct val="20000"/>
                        </a:spcBef>
                        <a:buFont typeface="Arial" panose="020B0604020202020204" pitchFamily="34" charset="0"/>
                        <a:defRPr kumimoji="1" sz="2000">
                          <a:solidFill>
                            <a:schemeClr val="tx1"/>
                          </a:solidFill>
                          <a:latin typeface="Calibri" panose="020F0502020204030204" pitchFamily="34" charset="0"/>
                          <a:cs typeface="Arial" panose="020B0604020202020204" pitchFamily="34" charset="0"/>
                        </a:defRPr>
                      </a:lvl3pPr>
                      <a:lvl4pPr eaLnBrk="0" hangingPunct="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4pPr>
                      <a:lvl5pPr eaLnBrk="0" hangingPunct="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5pPr>
                      <a:lvl6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6pPr>
                      <a:lvl7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7pPr>
                      <a:lvl8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8pPr>
                      <a:lvl9pPr eaLnBrk="0" fontAlgn="base" hangingPunct="0">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base" latinLnBrk="0" hangingPunct="0">
                        <a:lnSpc>
                          <a:spcPts val="800"/>
                        </a:lnSpc>
                        <a:spcBef>
                          <a:spcPct val="0"/>
                        </a:spcBef>
                        <a:spcAft>
                          <a:spcPct val="0"/>
                        </a:spcAft>
                        <a:buClrTx/>
                        <a:buSzPct val="100000"/>
                        <a:buFontTx/>
                        <a:buNone/>
                        <a:tabLst/>
                      </a:pPr>
                      <a:r>
                        <a:rPr kumimoji="1" lang="ja-JP" altLang="en-US" sz="8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美術作品の見方・感じ方</a:t>
                      </a: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0" marR="0" marT="360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1">
                        <a:lnSpc>
                          <a:spcPts val="800"/>
                        </a:lnSpc>
                        <a:spcBef>
                          <a:spcPct val="0"/>
                        </a:spcBef>
                        <a:spcAft>
                          <a:spcPct val="0"/>
                        </a:spcAft>
                        <a:buClrTx/>
                        <a:buSzPct val="100000"/>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rPr>
                        <a:t>生活や社会の中の</a:t>
                      </a:r>
                      <a:endParaRPr kumimoji="1" lang="en-US" altLang="ja-JP"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endParaRPr>
                    </a:p>
                    <a:p>
                      <a:pPr marL="0" marR="0" lvl="0" indent="0" algn="ctr" defTabSz="914400" rtl="0" eaLnBrk="0" fontAlgn="base" latinLnBrk="0" hangingPunct="1">
                        <a:lnSpc>
                          <a:spcPts val="800"/>
                        </a:lnSpc>
                        <a:spcBef>
                          <a:spcPct val="0"/>
                        </a:spcBef>
                        <a:spcAft>
                          <a:spcPct val="0"/>
                        </a:spcAft>
                        <a:buClrTx/>
                        <a:buSzPct val="100000"/>
                        <a:buFontTx/>
                        <a:buNone/>
                        <a:tabLst/>
                        <a:defRPr/>
                      </a:pPr>
                      <a:r>
                        <a:rPr kumimoji="1" lang="ja-JP" altLang="en-US" sz="8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rPr>
                        <a:t>美術の働きや美術文化</a:t>
                      </a:r>
                    </a:p>
                  </a:txBody>
                  <a:tcPr marL="0" marR="0" marT="36000" marB="0" anchor="ctr" horzOverflow="overflow">
                    <a:lnL w="12700" cap="flat" cmpd="sng" algn="ctr">
                      <a:solidFill>
                        <a:schemeClr val="tx1"/>
                      </a:solidFill>
                      <a:prstDash val="solid"/>
                      <a:round/>
                      <a:headEnd type="none" w="med" len="med"/>
                      <a:tailEnd type="none" w="med" len="med"/>
                    </a:lnL>
                  </a:tcPr>
                </a:tc>
                <a:tc hMerge="1">
                  <a:txBody>
                    <a:bodyPr/>
                    <a:lstStyle/>
                    <a:p>
                      <a:pPr marL="0" marR="0" lvl="0" indent="0" algn="l" defTabSz="914400" rtl="0" eaLnBrk="0" fontAlgn="base" latinLnBrk="0" hangingPunct="1">
                        <a:lnSpc>
                          <a:spcPct val="100000"/>
                        </a:lnSpc>
                        <a:spcBef>
                          <a:spcPct val="0"/>
                        </a:spcBef>
                        <a:spcAft>
                          <a:spcPct val="0"/>
                        </a:spcAft>
                        <a:buClrTx/>
                        <a:buSzPct val="100000"/>
                        <a:buFontTx/>
                        <a:buNone/>
                        <a:tabLst/>
                        <a:defRPr/>
                      </a:pPr>
                      <a:endParaRPr kumimoji="1" lang="ja-JP" altLang="en-US" sz="600" b="0" i="0" u="none" strike="noStrike" kern="1200" cap="none" normalizeH="0" baseline="0" dirty="0" smtClean="0">
                        <a:ln>
                          <a:noFill/>
                        </a:ln>
                        <a:solidFill>
                          <a:schemeClr val="tx1"/>
                        </a:solidFill>
                        <a:effectLst/>
                        <a:latin typeface="ＭＳ Ｐゴシック" panose="020B0600070205080204" pitchFamily="50" charset="-128"/>
                        <a:ea typeface="+mn-ea"/>
                        <a:cs typeface="Arial" panose="020B0604020202020204" pitchFamily="34" charset="0"/>
                      </a:endParaRPr>
                    </a:p>
                  </a:txBody>
                  <a:tcPr marL="0" marR="0" marT="72097" marB="0" anchor="ctr" horzOverflow="overflow">
                    <a:lnL w="12700" cap="flat" cmpd="sng" algn="ctr">
                      <a:solidFill>
                        <a:schemeClr val="tx1"/>
                      </a:solidFill>
                      <a:prstDash val="solid"/>
                      <a:round/>
                      <a:headEnd type="none" w="med" len="med"/>
                      <a:tailEnd type="none" w="med" len="med"/>
                    </a:lnL>
                  </a:tcPr>
                </a:tc>
                <a:tc vMerge="1">
                  <a:txBody>
                    <a:bodyPr/>
                    <a:lstStyle/>
                    <a:p>
                      <a:endParaRPr kumimoji="1" lang="ja-JP" altLang="en-US"/>
                    </a:p>
                  </a:txBody>
                  <a:tcPr/>
                </a:tc>
                <a:extLst>
                  <a:ext uri="{0D108BD9-81ED-4DB2-BD59-A6C34878D82A}">
                    <a16:rowId xmlns:a16="http://schemas.microsoft.com/office/drawing/2014/main" val="10001"/>
                  </a:ext>
                </a:extLst>
              </a:tr>
            </a:tbl>
          </a:graphicData>
        </a:graphic>
      </p:graphicFrame>
      <p:graphicFrame>
        <p:nvGraphicFramePr>
          <p:cNvPr id="45" name="Group 315"/>
          <p:cNvGraphicFramePr>
            <a:graphicFrameLocks noGrp="1"/>
          </p:cNvGraphicFramePr>
          <p:nvPr>
            <p:extLst>
              <p:ext uri="{D42A27DB-BD31-4B8C-83A1-F6EECF244321}">
                <p14:modId xmlns:p14="http://schemas.microsoft.com/office/powerpoint/2010/main" val="1155069459"/>
              </p:ext>
            </p:extLst>
          </p:nvPr>
        </p:nvGraphicFramePr>
        <p:xfrm>
          <a:off x="128588" y="5013325"/>
          <a:ext cx="1995606" cy="1739653"/>
        </p:xfrm>
        <a:graphic>
          <a:graphicData uri="http://schemas.openxmlformats.org/drawingml/2006/table">
            <a:tbl>
              <a:tblPr/>
              <a:tblGrid>
                <a:gridCol w="1995606">
                  <a:extLst>
                    <a:ext uri="{9D8B030D-6E8A-4147-A177-3AD203B41FA5}">
                      <a16:colId xmlns:a16="http://schemas.microsoft.com/office/drawing/2014/main" val="20000"/>
                    </a:ext>
                  </a:extLst>
                </a:gridCol>
              </a:tblGrid>
              <a:tr h="2779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1" i="0" u="none" strike="noStrike" cap="none" normalizeH="0" baseline="0" dirty="0">
                          <a:ln>
                            <a:noFill/>
                          </a:ln>
                          <a:solidFill>
                            <a:srgbClr val="000000"/>
                          </a:solidFill>
                          <a:effectLst/>
                          <a:latin typeface="ＭＳ Ｐゴシック" charset="-128"/>
                          <a:ea typeface="ＭＳ Ｐゴシック" charset="-128"/>
                          <a:cs typeface="Times New Roman" pitchFamily="18" charset="0"/>
                        </a:rPr>
                        <a:t>  生徒のこれまでの学び</a:t>
                      </a:r>
                      <a:endParaRPr kumimoji="0" lang="en-US" altLang="ja-JP" sz="1000" b="1" i="0" u="none" strike="noStrike" cap="none" normalizeH="0" baseline="0" dirty="0">
                        <a:ln>
                          <a:noFill/>
                        </a:ln>
                        <a:solidFill>
                          <a:srgbClr val="000000"/>
                        </a:solidFill>
                        <a:effectLst/>
                        <a:latin typeface="ＭＳ Ｐゴシック" charset="-128"/>
                        <a:ea typeface="ＭＳ Ｐゴシック"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900" b="0" i="0" u="none" strike="noStrike" cap="none" normalizeH="0" baseline="0" dirty="0">
                          <a:ln>
                            <a:noFill/>
                          </a:ln>
                          <a:solidFill>
                            <a:schemeClr val="tx1"/>
                          </a:solidFill>
                          <a:effectLst/>
                          <a:latin typeface="ＭＳ Ｐゴシック" charset="-128"/>
                          <a:ea typeface="ＭＳ Ｐゴシック" charset="-128"/>
                          <a:cs typeface="Times New Roman" pitchFamily="18" charset="0"/>
                        </a:rPr>
                        <a:t>  ～小・中の内容の連続性～</a:t>
                      </a:r>
                    </a:p>
                  </a:txBody>
                  <a:tcPr marL="90144" marR="9014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1450093">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ja-JP" sz="1000" b="0" i="0" u="none" strike="noStrike" cap="none" normalizeH="0" baseline="0" dirty="0" smtClean="0">
                        <a:ln>
                          <a:noFill/>
                        </a:ln>
                        <a:solidFill>
                          <a:schemeClr val="tx1"/>
                        </a:solidFill>
                        <a:effectLst/>
                        <a:latin typeface="ＭＳ Ｐゴシック" panose="020B0600070205080204" pitchFamily="50" charset="-128"/>
                        <a:ea typeface="+mn-ea"/>
                        <a:cs typeface="Times New Roman" pitchFamily="18" charset="0"/>
                      </a:endParaRPr>
                    </a:p>
                  </a:txBody>
                  <a:tcPr marL="72000" marR="72000" marT="7200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46" name="右矢印 45"/>
          <p:cNvSpPr/>
          <p:nvPr/>
        </p:nvSpPr>
        <p:spPr>
          <a:xfrm>
            <a:off x="1986184" y="4907805"/>
            <a:ext cx="411162" cy="473075"/>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47" name="右矢印 27"/>
          <p:cNvSpPr/>
          <p:nvPr/>
        </p:nvSpPr>
        <p:spPr>
          <a:xfrm rot="5400000">
            <a:off x="4403726" y="3117850"/>
            <a:ext cx="279400" cy="454025"/>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solidFill>
                <a:prstClr val="white"/>
              </a:solidFill>
            </a:endParaRPr>
          </a:p>
        </p:txBody>
      </p:sp>
      <p:sp>
        <p:nvSpPr>
          <p:cNvPr id="2" name="円/楕円 1"/>
          <p:cNvSpPr/>
          <p:nvPr/>
        </p:nvSpPr>
        <p:spPr>
          <a:xfrm>
            <a:off x="5364163" y="222250"/>
            <a:ext cx="792162" cy="444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3223" name="テキスト ボックス 3"/>
          <p:cNvSpPr txBox="1">
            <a:spLocks noChangeArrowheads="1"/>
          </p:cNvSpPr>
          <p:nvPr/>
        </p:nvSpPr>
        <p:spPr bwMode="auto">
          <a:xfrm>
            <a:off x="41063" y="20384"/>
            <a:ext cx="36210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000" dirty="0">
                <a:solidFill>
                  <a:srgbClr val="000000"/>
                </a:solidFill>
                <a:latin typeface="Verdana" panose="020B0604030504040204" pitchFamily="34" charset="0"/>
              </a:rPr>
              <a:t>複数のユニットを必要に応じて組み合わせ構築したプログラム</a:t>
            </a:r>
          </a:p>
        </p:txBody>
      </p:sp>
      <p:sp>
        <p:nvSpPr>
          <p:cNvPr id="19" name="円/楕円 18"/>
          <p:cNvSpPr/>
          <p:nvPr/>
        </p:nvSpPr>
        <p:spPr>
          <a:xfrm>
            <a:off x="133894" y="2882900"/>
            <a:ext cx="1462087" cy="3079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21" name="円/楕円 20"/>
          <p:cNvSpPr/>
          <p:nvPr/>
        </p:nvSpPr>
        <p:spPr>
          <a:xfrm>
            <a:off x="2008188" y="1987550"/>
            <a:ext cx="908050" cy="4492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3226" name="テキスト ボックス 21"/>
          <p:cNvSpPr txBox="1">
            <a:spLocks noChangeArrowheads="1"/>
          </p:cNvSpPr>
          <p:nvPr/>
        </p:nvSpPr>
        <p:spPr bwMode="auto">
          <a:xfrm>
            <a:off x="7785732" y="28000"/>
            <a:ext cx="133882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900" dirty="0"/>
              <a:t>福井県造形教育</a:t>
            </a:r>
            <a:r>
              <a:rPr lang="ja-JP" altLang="en-US" sz="900" dirty="0" smtClean="0"/>
              <a:t>研究会</a:t>
            </a:r>
            <a:endParaRPr lang="ja-JP" altLang="en-US" sz="900" dirty="0"/>
          </a:p>
        </p:txBody>
      </p:sp>
      <p:sp>
        <p:nvSpPr>
          <p:cNvPr id="16" name="円/楕円 18"/>
          <p:cNvSpPr/>
          <p:nvPr/>
        </p:nvSpPr>
        <p:spPr>
          <a:xfrm>
            <a:off x="1547813" y="1296988"/>
            <a:ext cx="1368425" cy="3508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18" name="円/楕円 20"/>
          <p:cNvSpPr/>
          <p:nvPr/>
        </p:nvSpPr>
        <p:spPr>
          <a:xfrm>
            <a:off x="1120775" y="2440895"/>
            <a:ext cx="908050" cy="2222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23" name="円/楕円 1"/>
          <p:cNvSpPr/>
          <p:nvPr/>
        </p:nvSpPr>
        <p:spPr>
          <a:xfrm>
            <a:off x="5352594" y="642535"/>
            <a:ext cx="1307637" cy="2704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17" name="正方形/長方形 16"/>
          <p:cNvSpPr/>
          <p:nvPr/>
        </p:nvSpPr>
        <p:spPr>
          <a:xfrm>
            <a:off x="137206" y="3332407"/>
            <a:ext cx="1986987" cy="156111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b="1" dirty="0">
                <a:solidFill>
                  <a:schemeClr val="tx1"/>
                </a:solidFill>
              </a:rPr>
              <a:t>写　真</a:t>
            </a:r>
            <a:endParaRPr lang="en-US" altLang="ja-JP" sz="1000" b="1" dirty="0">
              <a:solidFill>
                <a:schemeClr val="tx1"/>
              </a:solidFill>
            </a:endParaRPr>
          </a:p>
          <a:p>
            <a:pPr algn="ctr">
              <a:defRPr/>
            </a:pPr>
            <a:endParaRPr lang="en-US" altLang="ja-JP" sz="1000" b="1" dirty="0" smtClean="0">
              <a:solidFill>
                <a:schemeClr val="tx1"/>
              </a:solidFill>
            </a:endParaRPr>
          </a:p>
          <a:p>
            <a:pPr algn="ctr">
              <a:defRPr/>
            </a:pPr>
            <a:r>
              <a:rPr lang="ja-JP" altLang="en-US" sz="1000" dirty="0" smtClean="0">
                <a:solidFill>
                  <a:schemeClr val="tx1"/>
                </a:solidFill>
              </a:rPr>
              <a:t>（学びや指導の</a:t>
            </a:r>
            <a:endParaRPr lang="en-US" altLang="ja-JP" sz="1000" dirty="0" smtClean="0">
              <a:solidFill>
                <a:schemeClr val="tx1"/>
              </a:solidFill>
            </a:endParaRPr>
          </a:p>
          <a:p>
            <a:pPr algn="ctr">
              <a:defRPr/>
            </a:pPr>
            <a:r>
              <a:rPr lang="ja-JP" altLang="en-US" sz="1000" dirty="0" smtClean="0">
                <a:solidFill>
                  <a:schemeClr val="tx1"/>
                </a:solidFill>
              </a:rPr>
              <a:t>特徴がわかるもの）</a:t>
            </a:r>
            <a:endParaRPr lang="en-US" altLang="ja-JP" sz="1000" dirty="0" smtClean="0">
              <a:solidFill>
                <a:schemeClr val="tx1"/>
              </a:solidFill>
            </a:endParaRPr>
          </a:p>
        </p:txBody>
      </p:sp>
    </p:spTree>
    <p:extLst>
      <p:ext uri="{BB962C8B-B14F-4D97-AF65-F5344CB8AC3E}">
        <p14:creationId xmlns:p14="http://schemas.microsoft.com/office/powerpoint/2010/main" val="274010299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28600" y="142875"/>
            <a:ext cx="1441420" cy="307777"/>
          </a:xfrm>
          <a:prstGeom prst="rect">
            <a:avLst/>
          </a:prstGeom>
        </p:spPr>
        <p:txBody>
          <a:bodyPr wrap="none">
            <a:spAutoFit/>
          </a:bodyPr>
          <a:lstStyle/>
          <a:p>
            <a:pPr>
              <a:defRPr/>
            </a:pPr>
            <a:r>
              <a:rPr lang="ja-JP" altLang="en-US" sz="1400" b="1" dirty="0">
                <a:solidFill>
                  <a:srgbClr val="002060"/>
                </a:solidFill>
              </a:rPr>
              <a:t>題材全体</a:t>
            </a:r>
            <a:r>
              <a:rPr lang="ja-JP" altLang="en-US" sz="1400" b="1" dirty="0" smtClean="0">
                <a:solidFill>
                  <a:srgbClr val="002060"/>
                </a:solidFill>
              </a:rPr>
              <a:t>の</a:t>
            </a:r>
            <a:r>
              <a:rPr lang="ja-JP" altLang="en-US" sz="1400" b="1" dirty="0" smtClean="0">
                <a:solidFill>
                  <a:srgbClr val="002060"/>
                </a:solidFill>
                <a:latin typeface="+mn-ea"/>
                <a:ea typeface="+mn-ea"/>
              </a:rPr>
              <a:t>流れ</a:t>
            </a:r>
            <a:endParaRPr lang="ja-JP" altLang="en-US" sz="1400" b="1" dirty="0">
              <a:solidFill>
                <a:srgbClr val="002060"/>
              </a:solidFill>
              <a:latin typeface="+mn-ea"/>
              <a:ea typeface="+mn-ea"/>
            </a:endParaRPr>
          </a:p>
        </p:txBody>
      </p:sp>
      <p:sp>
        <p:nvSpPr>
          <p:cNvPr id="13" name="角丸四角形吹き出し 12"/>
          <p:cNvSpPr/>
          <p:nvPr/>
        </p:nvSpPr>
        <p:spPr>
          <a:xfrm>
            <a:off x="2482580" y="3576747"/>
            <a:ext cx="1155691" cy="551490"/>
          </a:xfrm>
          <a:prstGeom prst="wedgeRoundRectCallout">
            <a:avLst>
              <a:gd name="adj1" fmla="val -9449"/>
              <a:gd name="adj2" fmla="val 10053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schemeClr val="tx1"/>
                </a:solidFill>
                <a:latin typeface="+mn-ea"/>
              </a:rPr>
              <a:t>生徒の学びを解説</a:t>
            </a:r>
            <a:endParaRPr lang="en-US" altLang="ja-JP" sz="1200" dirty="0">
              <a:solidFill>
                <a:schemeClr val="tx1"/>
              </a:solidFill>
              <a:latin typeface="+mn-ea"/>
            </a:endParaRPr>
          </a:p>
        </p:txBody>
      </p:sp>
      <p:graphicFrame>
        <p:nvGraphicFramePr>
          <p:cNvPr id="14" name="表 13"/>
          <p:cNvGraphicFramePr>
            <a:graphicFrameLocks noGrp="1"/>
          </p:cNvGraphicFramePr>
          <p:nvPr>
            <p:extLst>
              <p:ext uri="{D42A27DB-BD31-4B8C-83A1-F6EECF244321}">
                <p14:modId xmlns:p14="http://schemas.microsoft.com/office/powerpoint/2010/main" val="3926613346"/>
              </p:ext>
            </p:extLst>
          </p:nvPr>
        </p:nvGraphicFramePr>
        <p:xfrm>
          <a:off x="228600" y="5061178"/>
          <a:ext cx="8663880" cy="1548992"/>
        </p:xfrm>
        <a:graphic>
          <a:graphicData uri="http://schemas.openxmlformats.org/drawingml/2006/table">
            <a:tbl>
              <a:tblPr firstRow="1" bandRow="1">
                <a:tableStyleId>{5C22544A-7EE6-4342-B048-85BDC9FD1C3A}</a:tableStyleId>
              </a:tblPr>
              <a:tblGrid>
                <a:gridCol w="8663880">
                  <a:extLst>
                    <a:ext uri="{9D8B030D-6E8A-4147-A177-3AD203B41FA5}">
                      <a16:colId xmlns:a16="http://schemas.microsoft.com/office/drawing/2014/main" val="20000"/>
                    </a:ext>
                  </a:extLst>
                </a:gridCol>
              </a:tblGrid>
              <a:tr h="233866">
                <a:tc>
                  <a:txBody>
                    <a:bodyPr/>
                    <a:lstStyle/>
                    <a:p>
                      <a:r>
                        <a:rPr kumimoji="1" lang="ja-JP" altLang="en-US" sz="1200" dirty="0" smtClean="0">
                          <a:solidFill>
                            <a:schemeClr val="tx1"/>
                          </a:solidFill>
                        </a:rPr>
                        <a:t>授業者より</a:t>
                      </a:r>
                      <a:endParaRPr kumimoji="1" lang="ja-JP" altLang="en-US" sz="1200" dirty="0">
                        <a:solidFill>
                          <a:schemeClr val="tx1"/>
                        </a:solidFill>
                      </a:endParaRP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1274650">
                <a:tc>
                  <a:txBody>
                    <a:bodyPr/>
                    <a:lstStyle/>
                    <a:p>
                      <a:r>
                        <a:rPr kumimoji="1" lang="ja-JP" altLang="en-US" sz="1200" dirty="0" smtClean="0">
                          <a:solidFill>
                            <a:schemeClr val="tx1"/>
                          </a:solidFill>
                          <a:latin typeface="+mn-ea"/>
                          <a:ea typeface="+mn-ea"/>
                        </a:rPr>
                        <a:t>・</a:t>
                      </a:r>
                      <a:endParaRPr kumimoji="1" lang="en-US" altLang="ja-JP" sz="1200" dirty="0" smtClean="0">
                        <a:solidFill>
                          <a:schemeClr val="tx1"/>
                        </a:solidFill>
                        <a:latin typeface="+mn-ea"/>
                        <a:ea typeface="+mn-ea"/>
                      </a:endParaRPr>
                    </a:p>
                    <a:p>
                      <a:endParaRPr kumimoji="1" lang="en-US" altLang="ja-JP" sz="1200" dirty="0" smtClean="0">
                        <a:solidFill>
                          <a:schemeClr val="tx1"/>
                        </a:solidFill>
                        <a:latin typeface="+mn-ea"/>
                        <a:ea typeface="+mn-ea"/>
                      </a:endParaRPr>
                    </a:p>
                    <a:p>
                      <a:r>
                        <a:rPr kumimoji="1" lang="ja-JP" altLang="en-US" sz="1200" dirty="0" smtClean="0">
                          <a:solidFill>
                            <a:schemeClr val="tx1"/>
                          </a:solidFill>
                          <a:latin typeface="+mn-ea"/>
                          <a:ea typeface="+mn-ea"/>
                        </a:rPr>
                        <a:t>・</a:t>
                      </a:r>
                      <a:endParaRPr kumimoji="1" lang="en-US" altLang="ja-JP" sz="1200" dirty="0" smtClean="0">
                        <a:solidFill>
                          <a:schemeClr val="tx1"/>
                        </a:solidFill>
                        <a:latin typeface="+mn-ea"/>
                        <a:ea typeface="+mn-ea"/>
                      </a:endParaRPr>
                    </a:p>
                    <a:p>
                      <a:endParaRPr kumimoji="1" lang="en-US" altLang="ja-JP" sz="1200" dirty="0" smtClean="0">
                        <a:solidFill>
                          <a:schemeClr val="tx1"/>
                        </a:solidFill>
                        <a:latin typeface="+mn-ea"/>
                        <a:ea typeface="+mn-ea"/>
                      </a:endParaRPr>
                    </a:p>
                    <a:p>
                      <a:r>
                        <a:rPr kumimoji="1" lang="ja-JP" altLang="en-US" sz="1200" dirty="0" smtClean="0">
                          <a:solidFill>
                            <a:schemeClr val="tx1"/>
                          </a:solidFill>
                          <a:latin typeface="+mn-ea"/>
                          <a:ea typeface="+mn-ea"/>
                        </a:rPr>
                        <a:t>・</a:t>
                      </a:r>
                      <a:endParaRPr kumimoji="1" lang="en-US" altLang="ja-JP" sz="1200" dirty="0" smtClean="0">
                        <a:solidFill>
                          <a:schemeClr val="tx1"/>
                        </a:solidFill>
                        <a:latin typeface="+mn-ea"/>
                        <a:ea typeface="+mn-ea"/>
                      </a:endParaRP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8" name="正方形/長方形 17"/>
          <p:cNvSpPr/>
          <p:nvPr/>
        </p:nvSpPr>
        <p:spPr>
          <a:xfrm>
            <a:off x="512365" y="572557"/>
            <a:ext cx="1303562" cy="246221"/>
          </a:xfrm>
          <a:prstGeom prst="rect">
            <a:avLst/>
          </a:prstGeom>
        </p:spPr>
        <p:txBody>
          <a:bodyPr wrap="none">
            <a:spAutoFit/>
          </a:bodyPr>
          <a:lstStyle/>
          <a:p>
            <a:pPr>
              <a:defRPr/>
            </a:pPr>
            <a:r>
              <a:rPr lang="ja-JP" altLang="en-US" sz="1000" dirty="0" smtClean="0">
                <a:latin typeface="+mn-ea"/>
                <a:ea typeface="+mn-ea"/>
              </a:rPr>
              <a:t>学びの段階の見出し</a:t>
            </a:r>
            <a:endParaRPr lang="ja-JP" altLang="en-US" sz="1000" dirty="0">
              <a:latin typeface="+mn-ea"/>
              <a:ea typeface="+mn-ea"/>
            </a:endParaRPr>
          </a:p>
        </p:txBody>
      </p:sp>
      <p:sp>
        <p:nvSpPr>
          <p:cNvPr id="21" name="角丸四角形吹き出し 20"/>
          <p:cNvSpPr/>
          <p:nvPr/>
        </p:nvSpPr>
        <p:spPr>
          <a:xfrm>
            <a:off x="290359" y="2454219"/>
            <a:ext cx="1080120" cy="687387"/>
          </a:xfrm>
          <a:prstGeom prst="wedgeRoundRectCallout">
            <a:avLst>
              <a:gd name="adj1" fmla="val -18462"/>
              <a:gd name="adj2" fmla="val -10099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smtClean="0">
                <a:solidFill>
                  <a:schemeClr val="tx1"/>
                </a:solidFill>
                <a:latin typeface="+mn-ea"/>
              </a:rPr>
              <a:t>生徒の学びを解説</a:t>
            </a:r>
            <a:endParaRPr lang="en-US" altLang="ja-JP" sz="1200" dirty="0" smtClean="0">
              <a:solidFill>
                <a:schemeClr val="tx1"/>
              </a:solidFill>
              <a:latin typeface="+mn-ea"/>
            </a:endParaRPr>
          </a:p>
        </p:txBody>
      </p:sp>
      <p:cxnSp>
        <p:nvCxnSpPr>
          <p:cNvPr id="22" name="直線矢印コネクタ 21"/>
          <p:cNvCxnSpPr/>
          <p:nvPr/>
        </p:nvCxnSpPr>
        <p:spPr>
          <a:xfrm flipV="1">
            <a:off x="1577019" y="1148502"/>
            <a:ext cx="477816" cy="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V="1">
            <a:off x="4023909" y="3848524"/>
            <a:ext cx="1339654" cy="7847"/>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H="1">
            <a:off x="4023909" y="2594021"/>
            <a:ext cx="597539" cy="887656"/>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5" name="角丸四角形吹き出し 24"/>
          <p:cNvSpPr/>
          <p:nvPr/>
        </p:nvSpPr>
        <p:spPr>
          <a:xfrm>
            <a:off x="301607" y="3556976"/>
            <a:ext cx="1320572" cy="583097"/>
          </a:xfrm>
          <a:prstGeom prst="wedgeRoundRectCallout">
            <a:avLst>
              <a:gd name="adj1" fmla="val 88812"/>
              <a:gd name="adj2" fmla="val -4643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schemeClr val="tx1"/>
                </a:solidFill>
                <a:latin typeface="+mn-ea"/>
              </a:rPr>
              <a:t>生徒の学びを解説</a:t>
            </a:r>
            <a:endParaRPr lang="en-US" altLang="ja-JP" sz="1200" dirty="0">
              <a:solidFill>
                <a:schemeClr val="tx1"/>
              </a:solidFill>
              <a:latin typeface="+mn-ea"/>
            </a:endParaRPr>
          </a:p>
        </p:txBody>
      </p:sp>
      <p:sp>
        <p:nvSpPr>
          <p:cNvPr id="26" name="角丸四角形吹き出し 25"/>
          <p:cNvSpPr/>
          <p:nvPr/>
        </p:nvSpPr>
        <p:spPr>
          <a:xfrm>
            <a:off x="1527054" y="2457255"/>
            <a:ext cx="2426542" cy="854186"/>
          </a:xfrm>
          <a:prstGeom prst="wedgeRoundRectCallout">
            <a:avLst>
              <a:gd name="adj1" fmla="val 40757"/>
              <a:gd name="adj2" fmla="val -8170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schemeClr val="tx1"/>
                </a:solidFill>
                <a:latin typeface="+mn-ea"/>
              </a:rPr>
              <a:t>生徒の学びを解説</a:t>
            </a:r>
            <a:endParaRPr lang="en-US" altLang="ja-JP" sz="1200" dirty="0">
              <a:solidFill>
                <a:schemeClr val="tx1"/>
              </a:solidFill>
              <a:latin typeface="+mn-ea"/>
            </a:endParaRPr>
          </a:p>
        </p:txBody>
      </p:sp>
      <p:sp>
        <p:nvSpPr>
          <p:cNvPr id="33" name="正方形/長方形 32"/>
          <p:cNvSpPr/>
          <p:nvPr/>
        </p:nvSpPr>
        <p:spPr>
          <a:xfrm>
            <a:off x="878494" y="1571948"/>
            <a:ext cx="697627" cy="246221"/>
          </a:xfrm>
          <a:prstGeom prst="rect">
            <a:avLst/>
          </a:prstGeom>
        </p:spPr>
        <p:txBody>
          <a:bodyPr wrap="none">
            <a:spAutoFit/>
          </a:bodyPr>
          <a:lstStyle/>
          <a:p>
            <a:pPr>
              <a:defRPr/>
            </a:pPr>
            <a:r>
              <a:rPr lang="ja-JP" altLang="en-US" sz="1000" dirty="0" smtClean="0">
                <a:latin typeface="+mn-ea"/>
                <a:ea typeface="+mn-ea"/>
              </a:rPr>
              <a:t>下図制作</a:t>
            </a:r>
            <a:endParaRPr lang="ja-JP" altLang="en-US" sz="1000" dirty="0">
              <a:latin typeface="+mn-ea"/>
              <a:ea typeface="+mn-ea"/>
            </a:endParaRPr>
          </a:p>
        </p:txBody>
      </p:sp>
      <p:cxnSp>
        <p:nvCxnSpPr>
          <p:cNvPr id="35" name="直線矢印コネクタ 34"/>
          <p:cNvCxnSpPr/>
          <p:nvPr/>
        </p:nvCxnSpPr>
        <p:spPr>
          <a:xfrm>
            <a:off x="7503195" y="2107528"/>
            <a:ext cx="0" cy="972986"/>
          </a:xfrm>
          <a:prstGeom prst="straightConnector1">
            <a:avLst/>
          </a:prstGeom>
          <a:ln w="635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a:off x="5004048" y="2511673"/>
            <a:ext cx="0" cy="37267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50" name="正方形/長方形 49"/>
          <p:cNvSpPr/>
          <p:nvPr/>
        </p:nvSpPr>
        <p:spPr>
          <a:xfrm>
            <a:off x="5544682" y="4422165"/>
            <a:ext cx="798617" cy="246221"/>
          </a:xfrm>
          <a:prstGeom prst="rect">
            <a:avLst/>
          </a:prstGeom>
        </p:spPr>
        <p:txBody>
          <a:bodyPr wrap="none">
            <a:spAutoFit/>
          </a:bodyPr>
          <a:lstStyle/>
          <a:p>
            <a:pPr>
              <a:defRPr/>
            </a:pPr>
            <a:r>
              <a:rPr lang="ja-JP" altLang="en-US" sz="1000" dirty="0" smtClean="0">
                <a:latin typeface="+mn-ea"/>
                <a:ea typeface="+mn-ea"/>
              </a:rPr>
              <a:t>説明文など</a:t>
            </a:r>
            <a:endParaRPr lang="ja-JP" altLang="en-US" sz="1000" dirty="0">
              <a:latin typeface="+mn-ea"/>
              <a:ea typeface="+mn-ea"/>
            </a:endParaRPr>
          </a:p>
        </p:txBody>
      </p:sp>
      <p:cxnSp>
        <p:nvCxnSpPr>
          <p:cNvPr id="57" name="直線矢印コネクタ 56"/>
          <p:cNvCxnSpPr/>
          <p:nvPr/>
        </p:nvCxnSpPr>
        <p:spPr>
          <a:xfrm>
            <a:off x="6382775" y="1453953"/>
            <a:ext cx="293688" cy="2612"/>
          </a:xfrm>
          <a:prstGeom prst="straightConnector1">
            <a:avLst/>
          </a:prstGeom>
          <a:ln w="635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a:endCxn id="49" idx="1"/>
          </p:cNvCxnSpPr>
          <p:nvPr/>
        </p:nvCxnSpPr>
        <p:spPr>
          <a:xfrm>
            <a:off x="5239287" y="2654147"/>
            <a:ext cx="850029" cy="0"/>
          </a:xfrm>
          <a:prstGeom prst="straightConnector1">
            <a:avLst/>
          </a:prstGeom>
          <a:ln w="635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カギ線コネクタ 60"/>
          <p:cNvCxnSpPr/>
          <p:nvPr/>
        </p:nvCxnSpPr>
        <p:spPr>
          <a:xfrm rot="16200000" flipH="1">
            <a:off x="5344139" y="3151502"/>
            <a:ext cx="1334898" cy="714448"/>
          </a:xfrm>
          <a:prstGeom prst="bentConnector2">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84" name="正方形/長方形 83"/>
          <p:cNvSpPr/>
          <p:nvPr/>
        </p:nvSpPr>
        <p:spPr>
          <a:xfrm>
            <a:off x="5527001" y="2144363"/>
            <a:ext cx="798617" cy="246221"/>
          </a:xfrm>
          <a:prstGeom prst="rect">
            <a:avLst/>
          </a:prstGeom>
        </p:spPr>
        <p:txBody>
          <a:bodyPr wrap="none">
            <a:spAutoFit/>
          </a:bodyPr>
          <a:lstStyle/>
          <a:p>
            <a:pPr>
              <a:defRPr/>
            </a:pPr>
            <a:r>
              <a:rPr lang="ja-JP" altLang="en-US" sz="1000" dirty="0">
                <a:latin typeface="+mn-ea"/>
              </a:rPr>
              <a:t>説</a:t>
            </a:r>
            <a:r>
              <a:rPr lang="ja-JP" altLang="en-US" sz="1000" dirty="0" smtClean="0">
                <a:latin typeface="+mn-ea"/>
              </a:rPr>
              <a:t>明文など</a:t>
            </a:r>
            <a:endParaRPr lang="ja-JP" altLang="en-US" sz="1000" dirty="0">
              <a:latin typeface="+mn-ea"/>
            </a:endParaRPr>
          </a:p>
        </p:txBody>
      </p:sp>
      <p:sp>
        <p:nvSpPr>
          <p:cNvPr id="34" name="正方形/長方形 33"/>
          <p:cNvSpPr/>
          <p:nvPr/>
        </p:nvSpPr>
        <p:spPr>
          <a:xfrm>
            <a:off x="479563" y="832990"/>
            <a:ext cx="1781832" cy="124192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b="1" dirty="0" smtClean="0">
                <a:solidFill>
                  <a:schemeClr val="tx1"/>
                </a:solidFill>
              </a:rPr>
              <a:t>写真や図など</a:t>
            </a:r>
            <a:endParaRPr lang="en-US" altLang="ja-JP" sz="1000" b="1" dirty="0">
              <a:solidFill>
                <a:schemeClr val="tx1"/>
              </a:solidFill>
            </a:endParaRPr>
          </a:p>
          <a:p>
            <a:pPr algn="ctr">
              <a:defRPr/>
            </a:pPr>
            <a:endParaRPr lang="en-US" altLang="ja-JP" sz="1000" b="1" dirty="0" smtClean="0">
              <a:solidFill>
                <a:schemeClr val="tx1"/>
              </a:solidFill>
            </a:endParaRPr>
          </a:p>
          <a:p>
            <a:pPr algn="ctr">
              <a:defRPr/>
            </a:pPr>
            <a:r>
              <a:rPr lang="ja-JP" altLang="en-US" sz="1000" dirty="0" smtClean="0">
                <a:solidFill>
                  <a:schemeClr val="tx1"/>
                </a:solidFill>
              </a:rPr>
              <a:t>（学びや指導の</a:t>
            </a:r>
            <a:endParaRPr lang="en-US" altLang="ja-JP" sz="1000" dirty="0" smtClean="0">
              <a:solidFill>
                <a:schemeClr val="tx1"/>
              </a:solidFill>
            </a:endParaRPr>
          </a:p>
          <a:p>
            <a:pPr algn="ctr">
              <a:defRPr/>
            </a:pPr>
            <a:r>
              <a:rPr lang="ja-JP" altLang="en-US" sz="1000" dirty="0" smtClean="0">
                <a:solidFill>
                  <a:schemeClr val="tx1"/>
                </a:solidFill>
              </a:rPr>
              <a:t>特徴がわかるもの）</a:t>
            </a:r>
            <a:endParaRPr lang="en-US" altLang="ja-JP" sz="1000" dirty="0" smtClean="0">
              <a:solidFill>
                <a:schemeClr val="tx1"/>
              </a:solidFill>
            </a:endParaRPr>
          </a:p>
        </p:txBody>
      </p:sp>
      <p:sp>
        <p:nvSpPr>
          <p:cNvPr id="40" name="正方形/長方形 39"/>
          <p:cNvSpPr/>
          <p:nvPr/>
        </p:nvSpPr>
        <p:spPr>
          <a:xfrm>
            <a:off x="2548299" y="832990"/>
            <a:ext cx="1781832" cy="124192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b="1" dirty="0" smtClean="0">
                <a:solidFill>
                  <a:schemeClr val="tx1"/>
                </a:solidFill>
              </a:rPr>
              <a:t>写真や図など</a:t>
            </a:r>
            <a:endParaRPr lang="en-US" altLang="ja-JP" sz="1000" b="1" dirty="0">
              <a:solidFill>
                <a:schemeClr val="tx1"/>
              </a:solidFill>
            </a:endParaRPr>
          </a:p>
          <a:p>
            <a:pPr algn="ctr">
              <a:defRPr/>
            </a:pPr>
            <a:endParaRPr lang="en-US" altLang="ja-JP" sz="1000" b="1" dirty="0" smtClean="0">
              <a:solidFill>
                <a:schemeClr val="tx1"/>
              </a:solidFill>
            </a:endParaRPr>
          </a:p>
          <a:p>
            <a:pPr algn="ctr">
              <a:defRPr/>
            </a:pPr>
            <a:r>
              <a:rPr lang="ja-JP" altLang="en-US" sz="1000" dirty="0" smtClean="0">
                <a:solidFill>
                  <a:schemeClr val="tx1"/>
                </a:solidFill>
              </a:rPr>
              <a:t>（学びや指導の</a:t>
            </a:r>
            <a:endParaRPr lang="en-US" altLang="ja-JP" sz="1000" dirty="0" smtClean="0">
              <a:solidFill>
                <a:schemeClr val="tx1"/>
              </a:solidFill>
            </a:endParaRPr>
          </a:p>
          <a:p>
            <a:pPr algn="ctr">
              <a:defRPr/>
            </a:pPr>
            <a:r>
              <a:rPr lang="ja-JP" altLang="en-US" sz="1000" dirty="0" smtClean="0">
                <a:solidFill>
                  <a:schemeClr val="tx1"/>
                </a:solidFill>
              </a:rPr>
              <a:t>特徴がわかるもの）</a:t>
            </a:r>
            <a:endParaRPr lang="en-US" altLang="ja-JP" sz="1000" dirty="0" smtClean="0">
              <a:solidFill>
                <a:schemeClr val="tx1"/>
              </a:solidFill>
            </a:endParaRPr>
          </a:p>
        </p:txBody>
      </p:sp>
      <p:sp>
        <p:nvSpPr>
          <p:cNvPr id="41" name="正方形/長方形 40"/>
          <p:cNvSpPr/>
          <p:nvPr/>
        </p:nvSpPr>
        <p:spPr>
          <a:xfrm>
            <a:off x="4617035" y="832990"/>
            <a:ext cx="1781832" cy="124192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b="1" dirty="0" smtClean="0">
                <a:solidFill>
                  <a:schemeClr val="tx1"/>
                </a:solidFill>
              </a:rPr>
              <a:t>写真や図など</a:t>
            </a:r>
            <a:endParaRPr lang="en-US" altLang="ja-JP" sz="1000" b="1" dirty="0">
              <a:solidFill>
                <a:schemeClr val="tx1"/>
              </a:solidFill>
            </a:endParaRPr>
          </a:p>
          <a:p>
            <a:pPr algn="ctr">
              <a:defRPr/>
            </a:pPr>
            <a:endParaRPr lang="en-US" altLang="ja-JP" sz="1000" b="1" dirty="0" smtClean="0">
              <a:solidFill>
                <a:schemeClr val="tx1"/>
              </a:solidFill>
            </a:endParaRPr>
          </a:p>
          <a:p>
            <a:pPr algn="ctr">
              <a:defRPr/>
            </a:pPr>
            <a:r>
              <a:rPr lang="ja-JP" altLang="en-US" sz="1000" dirty="0" smtClean="0">
                <a:solidFill>
                  <a:schemeClr val="tx1"/>
                </a:solidFill>
              </a:rPr>
              <a:t>（学びや指導の</a:t>
            </a:r>
            <a:endParaRPr lang="en-US" altLang="ja-JP" sz="1000" dirty="0" smtClean="0">
              <a:solidFill>
                <a:schemeClr val="tx1"/>
              </a:solidFill>
            </a:endParaRPr>
          </a:p>
          <a:p>
            <a:pPr algn="ctr">
              <a:defRPr/>
            </a:pPr>
            <a:r>
              <a:rPr lang="ja-JP" altLang="en-US" sz="1000" dirty="0" smtClean="0">
                <a:solidFill>
                  <a:schemeClr val="tx1"/>
                </a:solidFill>
              </a:rPr>
              <a:t>特徴がわかるもの）</a:t>
            </a:r>
            <a:endParaRPr lang="en-US" altLang="ja-JP" sz="1000" dirty="0" smtClean="0">
              <a:solidFill>
                <a:schemeClr val="tx1"/>
              </a:solidFill>
            </a:endParaRPr>
          </a:p>
        </p:txBody>
      </p:sp>
      <p:sp>
        <p:nvSpPr>
          <p:cNvPr id="42" name="正方形/長方形 41"/>
          <p:cNvSpPr/>
          <p:nvPr/>
        </p:nvSpPr>
        <p:spPr>
          <a:xfrm>
            <a:off x="6685772" y="832990"/>
            <a:ext cx="1781832" cy="124192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b="1" dirty="0" smtClean="0">
                <a:solidFill>
                  <a:schemeClr val="tx1"/>
                </a:solidFill>
              </a:rPr>
              <a:t>写真や図など</a:t>
            </a:r>
            <a:endParaRPr lang="en-US" altLang="ja-JP" sz="1000" b="1" dirty="0">
              <a:solidFill>
                <a:schemeClr val="tx1"/>
              </a:solidFill>
            </a:endParaRPr>
          </a:p>
          <a:p>
            <a:pPr algn="ctr">
              <a:defRPr/>
            </a:pPr>
            <a:endParaRPr lang="en-US" altLang="ja-JP" sz="1000" b="1" dirty="0" smtClean="0">
              <a:solidFill>
                <a:schemeClr val="tx1"/>
              </a:solidFill>
            </a:endParaRPr>
          </a:p>
          <a:p>
            <a:pPr algn="ctr">
              <a:defRPr/>
            </a:pPr>
            <a:r>
              <a:rPr lang="ja-JP" altLang="en-US" sz="1000" dirty="0" smtClean="0">
                <a:solidFill>
                  <a:schemeClr val="tx1"/>
                </a:solidFill>
              </a:rPr>
              <a:t>（学びや指導の</a:t>
            </a:r>
            <a:endParaRPr lang="en-US" altLang="ja-JP" sz="1000" dirty="0" smtClean="0">
              <a:solidFill>
                <a:schemeClr val="tx1"/>
              </a:solidFill>
            </a:endParaRPr>
          </a:p>
          <a:p>
            <a:pPr algn="ctr">
              <a:defRPr/>
            </a:pPr>
            <a:r>
              <a:rPr lang="ja-JP" altLang="en-US" sz="1000" dirty="0" smtClean="0">
                <a:solidFill>
                  <a:schemeClr val="tx1"/>
                </a:solidFill>
              </a:rPr>
              <a:t>特徴がわかるもの）</a:t>
            </a:r>
            <a:endParaRPr lang="en-US" altLang="ja-JP" sz="1000" dirty="0" smtClean="0">
              <a:solidFill>
                <a:schemeClr val="tx1"/>
              </a:solidFill>
            </a:endParaRPr>
          </a:p>
        </p:txBody>
      </p:sp>
      <p:sp>
        <p:nvSpPr>
          <p:cNvPr id="43" name="正方形/長方形 42"/>
          <p:cNvSpPr/>
          <p:nvPr/>
        </p:nvSpPr>
        <p:spPr>
          <a:xfrm>
            <a:off x="6419772" y="3141606"/>
            <a:ext cx="2190624" cy="159320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b="1" dirty="0" smtClean="0">
                <a:solidFill>
                  <a:schemeClr val="tx1"/>
                </a:solidFill>
              </a:rPr>
              <a:t>写真や図など</a:t>
            </a:r>
            <a:endParaRPr lang="en-US" altLang="ja-JP" sz="1000" b="1" dirty="0">
              <a:solidFill>
                <a:schemeClr val="tx1"/>
              </a:solidFill>
            </a:endParaRPr>
          </a:p>
          <a:p>
            <a:pPr algn="ctr">
              <a:defRPr/>
            </a:pPr>
            <a:endParaRPr lang="en-US" altLang="ja-JP" sz="1000" b="1" dirty="0" smtClean="0">
              <a:solidFill>
                <a:schemeClr val="tx1"/>
              </a:solidFill>
            </a:endParaRPr>
          </a:p>
          <a:p>
            <a:pPr algn="ctr">
              <a:defRPr/>
            </a:pPr>
            <a:r>
              <a:rPr lang="ja-JP" altLang="en-US" sz="1000" dirty="0" smtClean="0">
                <a:solidFill>
                  <a:schemeClr val="tx1"/>
                </a:solidFill>
              </a:rPr>
              <a:t>（学びや指導の</a:t>
            </a:r>
            <a:endParaRPr lang="en-US" altLang="ja-JP" sz="1000" dirty="0" smtClean="0">
              <a:solidFill>
                <a:schemeClr val="tx1"/>
              </a:solidFill>
            </a:endParaRPr>
          </a:p>
          <a:p>
            <a:pPr algn="ctr">
              <a:defRPr/>
            </a:pPr>
            <a:r>
              <a:rPr lang="ja-JP" altLang="en-US" sz="1000" dirty="0" smtClean="0">
                <a:solidFill>
                  <a:schemeClr val="tx1"/>
                </a:solidFill>
              </a:rPr>
              <a:t>特徴がわかるもの）</a:t>
            </a:r>
            <a:endParaRPr lang="en-US" altLang="ja-JP" sz="1000" dirty="0" smtClean="0">
              <a:solidFill>
                <a:schemeClr val="tx1"/>
              </a:solidFill>
            </a:endParaRPr>
          </a:p>
        </p:txBody>
      </p:sp>
      <p:sp>
        <p:nvSpPr>
          <p:cNvPr id="44" name="正方形/長方形 43"/>
          <p:cNvSpPr/>
          <p:nvPr/>
        </p:nvSpPr>
        <p:spPr>
          <a:xfrm>
            <a:off x="4573915" y="572557"/>
            <a:ext cx="1303562" cy="246221"/>
          </a:xfrm>
          <a:prstGeom prst="rect">
            <a:avLst/>
          </a:prstGeom>
        </p:spPr>
        <p:txBody>
          <a:bodyPr wrap="none">
            <a:spAutoFit/>
          </a:bodyPr>
          <a:lstStyle/>
          <a:p>
            <a:pPr>
              <a:defRPr/>
            </a:pPr>
            <a:r>
              <a:rPr lang="ja-JP" altLang="en-US" sz="1000" dirty="0" smtClean="0">
                <a:latin typeface="+mn-ea"/>
                <a:ea typeface="+mn-ea"/>
              </a:rPr>
              <a:t>学びの段階の見出し</a:t>
            </a:r>
            <a:endParaRPr lang="ja-JP" altLang="en-US" sz="1000" dirty="0">
              <a:latin typeface="+mn-ea"/>
              <a:ea typeface="+mn-ea"/>
            </a:endParaRPr>
          </a:p>
        </p:txBody>
      </p:sp>
      <p:cxnSp>
        <p:nvCxnSpPr>
          <p:cNvPr id="45" name="直線矢印コネクタ 44"/>
          <p:cNvCxnSpPr/>
          <p:nvPr/>
        </p:nvCxnSpPr>
        <p:spPr>
          <a:xfrm>
            <a:off x="4331859" y="1437877"/>
            <a:ext cx="293688" cy="2612"/>
          </a:xfrm>
          <a:prstGeom prst="straightConnector1">
            <a:avLst/>
          </a:prstGeom>
          <a:ln w="635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6538928" y="2682854"/>
            <a:ext cx="293688" cy="2612"/>
          </a:xfrm>
          <a:prstGeom prst="straightConnector1">
            <a:avLst/>
          </a:prstGeom>
          <a:ln w="635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a:off x="2255110" y="1440489"/>
            <a:ext cx="293688" cy="2612"/>
          </a:xfrm>
          <a:prstGeom prst="straightConnector1">
            <a:avLst/>
          </a:prstGeom>
          <a:ln w="635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6527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30058</TotalTime>
  <Words>3443</Words>
  <Application>Microsoft Office PowerPoint</Application>
  <PresentationFormat>画面に合わせる (4:3)</PresentationFormat>
  <Paragraphs>978</Paragraphs>
  <Slides>13</Slides>
  <Notes>7</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13</vt:i4>
      </vt:variant>
    </vt:vector>
  </HeadingPairs>
  <TitlesOfParts>
    <vt:vector size="24" baseType="lpstr">
      <vt:lpstr>ＤＦ特太ゴシック体</vt:lpstr>
      <vt:lpstr>ＭＳ Ｐゴシック</vt:lpstr>
      <vt:lpstr>ＭＳ Ｐ明朝</vt:lpstr>
      <vt:lpstr>ＭＳ 明朝</vt:lpstr>
      <vt:lpstr>メイリオ</vt:lpstr>
      <vt:lpstr>Arial</vt:lpstr>
      <vt:lpstr>Calibri</vt:lpstr>
      <vt:lpstr>Century</vt:lpstr>
      <vt:lpstr>Times New Roman</vt:lpstr>
      <vt:lpstr>Verdana</vt:lpstr>
      <vt:lpstr>Office ​​テーマ</vt:lpstr>
      <vt:lpstr>造形ユニット Ver.R1.12 改訂のポイント</vt:lpstr>
      <vt:lpstr>造形ユニット 使い方・作り方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福井県教育庁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福井県教育庁</dc:creator>
  <cp:lastModifiedBy>伊藤裕貴</cp:lastModifiedBy>
  <cp:revision>438</cp:revision>
  <cp:lastPrinted>2019-12-13T23:42:49Z</cp:lastPrinted>
  <dcterms:created xsi:type="dcterms:W3CDTF">2017-07-27T02:50:12Z</dcterms:created>
  <dcterms:modified xsi:type="dcterms:W3CDTF">2020-02-19T01:59:01Z</dcterms:modified>
</cp:coreProperties>
</file>