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304" r:id="rId2"/>
    <p:sldId id="294" r:id="rId3"/>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19" autoAdjust="0"/>
    <p:restoredTop sz="94660"/>
  </p:normalViewPr>
  <p:slideViewPr>
    <p:cSldViewPr>
      <p:cViewPr varScale="1">
        <p:scale>
          <a:sx n="73" d="100"/>
          <a:sy n="73" d="100"/>
        </p:scale>
        <p:origin x="8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ヘッダー プレースホルダー 1">
            <a:extLst>
              <a:ext uri="{FF2B5EF4-FFF2-40B4-BE49-F238E27FC236}">
                <a16:creationId xmlns:a16="http://schemas.microsoft.com/office/drawing/2014/main" id="{3D9F122D-5183-4644-B5D0-0A5324DA326B}"/>
              </a:ext>
            </a:extLst>
          </p:cNvPr>
          <p:cNvSpPr>
            <a:spLocks noGrp="1"/>
          </p:cNvSpPr>
          <p:nvPr>
            <p:ph type="hdr" sz="quarter"/>
          </p:nvPr>
        </p:nvSpPr>
        <p:spPr bwMode="auto">
          <a:xfrm>
            <a:off x="0" y="0"/>
            <a:ext cx="29511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236" tIns="46118" rIns="92236" bIns="46118" numCol="1" anchor="t" anchorCtr="0" compatLnSpc="1">
            <a:prstTxWarp prst="textNoShape">
              <a:avLst/>
            </a:prstTxWarp>
          </a:bodyPr>
          <a:lstStyle>
            <a:lvl1pPr defTabSz="922338" eaLnBrk="1" hangingPunct="1">
              <a:defRPr sz="1200"/>
            </a:lvl1pPr>
          </a:lstStyle>
          <a:p>
            <a:pPr>
              <a:defRPr/>
            </a:pPr>
            <a:endParaRPr lang="ja-JP" altLang="en-US"/>
          </a:p>
        </p:txBody>
      </p:sp>
      <p:sp>
        <p:nvSpPr>
          <p:cNvPr id="5123" name="日付プレースホルダー 2">
            <a:extLst>
              <a:ext uri="{FF2B5EF4-FFF2-40B4-BE49-F238E27FC236}">
                <a16:creationId xmlns:a16="http://schemas.microsoft.com/office/drawing/2014/main" id="{1CA7EFF8-0FE3-4B46-9470-336A2871AA41}"/>
              </a:ext>
            </a:extLst>
          </p:cNvPr>
          <p:cNvSpPr>
            <a:spLocks noGrp="1"/>
          </p:cNvSpPr>
          <p:nvPr>
            <p:ph type="dt" idx="1"/>
          </p:nvPr>
        </p:nvSpPr>
        <p:spPr bwMode="auto">
          <a:xfrm>
            <a:off x="3854450" y="0"/>
            <a:ext cx="29511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236" tIns="46118" rIns="92236" bIns="46118" numCol="1" anchor="t" anchorCtr="0" compatLnSpc="1">
            <a:prstTxWarp prst="textNoShape">
              <a:avLst/>
            </a:prstTxWarp>
          </a:bodyPr>
          <a:lstStyle>
            <a:lvl1pPr algn="r" defTabSz="922338" eaLnBrk="1" hangingPunct="1">
              <a:defRPr sz="1200"/>
            </a:lvl1pPr>
          </a:lstStyle>
          <a:p>
            <a:pPr>
              <a:defRPr/>
            </a:pPr>
            <a:fld id="{ED83517B-1027-4A79-8B07-882160E74B21}" type="datetimeFigureOut">
              <a:rPr lang="ja-JP" altLang="en-US"/>
              <a:pPr>
                <a:defRPr/>
              </a:pPr>
              <a:t>2021/7/26</a:t>
            </a:fld>
            <a:endParaRPr lang="en-US" altLang="ja-JP"/>
          </a:p>
        </p:txBody>
      </p:sp>
      <p:sp>
        <p:nvSpPr>
          <p:cNvPr id="2052" name="スライド イメージ プレースホルダー 3">
            <a:extLst>
              <a:ext uri="{FF2B5EF4-FFF2-40B4-BE49-F238E27FC236}">
                <a16:creationId xmlns:a16="http://schemas.microsoft.com/office/drawing/2014/main" id="{60EFE1C3-29C5-4CF8-8602-299A7DA0CB59}"/>
              </a:ext>
            </a:extLst>
          </p:cNvPr>
          <p:cNvSpPr>
            <a:spLocks noGrp="1" noRot="1" noChangeAspect="1"/>
          </p:cNvSpPr>
          <p:nvPr>
            <p:ph type="sldImg" idx="2"/>
          </p:nvPr>
        </p:nvSpPr>
        <p:spPr bwMode="auto">
          <a:xfrm>
            <a:off x="917575" y="744538"/>
            <a:ext cx="4972050" cy="372903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ノート プレースホルダー 4">
            <a:extLst>
              <a:ext uri="{FF2B5EF4-FFF2-40B4-BE49-F238E27FC236}">
                <a16:creationId xmlns:a16="http://schemas.microsoft.com/office/drawing/2014/main" id="{7A6C19D7-1F79-47C1-95E6-4D37F295F274}"/>
              </a:ext>
            </a:extLst>
          </p:cNvPr>
          <p:cNvSpPr>
            <a:spLocks noGrp="1"/>
          </p:cNvSpPr>
          <p:nvPr>
            <p:ph type="body" sz="quarter" idx="3"/>
          </p:nvPr>
        </p:nvSpPr>
        <p:spPr bwMode="auto">
          <a:xfrm>
            <a:off x="679450" y="4721225"/>
            <a:ext cx="54483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236" tIns="46118" rIns="92236" bIns="46118" numCol="1" anchor="t" anchorCtr="0" compatLnSpc="1">
            <a:prstTxWarp prst="textNoShape">
              <a:avLst/>
            </a:prstTxWarp>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フッター プレースホルダー 5">
            <a:extLst>
              <a:ext uri="{FF2B5EF4-FFF2-40B4-BE49-F238E27FC236}">
                <a16:creationId xmlns:a16="http://schemas.microsoft.com/office/drawing/2014/main" id="{37295BF5-ABBA-49DC-BFF9-CBEFB633601F}"/>
              </a:ext>
            </a:extLst>
          </p:cNvPr>
          <p:cNvSpPr>
            <a:spLocks noGrp="1"/>
          </p:cNvSpPr>
          <p:nvPr>
            <p:ph type="ftr" sz="quarter" idx="4"/>
          </p:nvPr>
        </p:nvSpPr>
        <p:spPr bwMode="auto">
          <a:xfrm>
            <a:off x="0" y="9440863"/>
            <a:ext cx="29511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236" tIns="46118" rIns="92236" bIns="46118" numCol="1" anchor="b" anchorCtr="0" compatLnSpc="1">
            <a:prstTxWarp prst="textNoShape">
              <a:avLst/>
            </a:prstTxWarp>
          </a:bodyPr>
          <a:lstStyle>
            <a:lvl1pPr defTabSz="922338" eaLnBrk="1" hangingPunct="1">
              <a:defRPr sz="1200"/>
            </a:lvl1pPr>
          </a:lstStyle>
          <a:p>
            <a:pPr>
              <a:defRPr/>
            </a:pPr>
            <a:endParaRPr lang="ja-JP" altLang="en-US"/>
          </a:p>
        </p:txBody>
      </p:sp>
      <p:sp>
        <p:nvSpPr>
          <p:cNvPr id="5127" name="スライド番号プレースホルダー 6">
            <a:extLst>
              <a:ext uri="{FF2B5EF4-FFF2-40B4-BE49-F238E27FC236}">
                <a16:creationId xmlns:a16="http://schemas.microsoft.com/office/drawing/2014/main" id="{883F7374-9CE8-4313-AF29-D0D2E446A828}"/>
              </a:ext>
            </a:extLst>
          </p:cNvPr>
          <p:cNvSpPr>
            <a:spLocks noGrp="1"/>
          </p:cNvSpPr>
          <p:nvPr>
            <p:ph type="sldNum" sz="quarter" idx="5"/>
          </p:nvPr>
        </p:nvSpPr>
        <p:spPr bwMode="auto">
          <a:xfrm>
            <a:off x="3854450" y="9440863"/>
            <a:ext cx="29511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236" tIns="46118" rIns="92236" bIns="46118" numCol="1" anchor="b" anchorCtr="0" compatLnSpc="1">
            <a:prstTxWarp prst="textNoShape">
              <a:avLst/>
            </a:prstTxWarp>
          </a:bodyPr>
          <a:lstStyle>
            <a:lvl1pPr algn="r" defTabSz="922338" eaLnBrk="1" hangingPunct="1">
              <a:defRPr sz="1200"/>
            </a:lvl1pPr>
          </a:lstStyle>
          <a:p>
            <a:pPr>
              <a:defRPr/>
            </a:pPr>
            <a:fld id="{45581E1F-5ACA-4656-88C8-4CD8B1E6F7C6}"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a:extLst>
              <a:ext uri="{FF2B5EF4-FFF2-40B4-BE49-F238E27FC236}">
                <a16:creationId xmlns:a16="http://schemas.microsoft.com/office/drawing/2014/main" id="{25EF0C21-D4D4-42E0-8DC0-779B5C2AAD0B}"/>
              </a:ext>
            </a:extLst>
          </p:cNvPr>
          <p:cNvSpPr>
            <a:spLocks noGrp="1" noRot="1" noChangeAspect="1" noTextEdit="1"/>
          </p:cNvSpPr>
          <p:nvPr>
            <p:ph type="sldImg"/>
          </p:nvPr>
        </p:nvSpPr>
        <p:spPr>
          <a:ln/>
        </p:spPr>
      </p:sp>
      <p:sp>
        <p:nvSpPr>
          <p:cNvPr id="4099" name="ノート プレースホルダー 2">
            <a:extLst>
              <a:ext uri="{FF2B5EF4-FFF2-40B4-BE49-F238E27FC236}">
                <a16:creationId xmlns:a16="http://schemas.microsoft.com/office/drawing/2014/main" id="{479B769B-4CD6-44A9-AE93-46BE7ABDDF6C}"/>
              </a:ext>
            </a:extLst>
          </p:cNvPr>
          <p:cNvSpPr>
            <a:spLocks noGrp="1" noChangeArrowheads="1"/>
          </p:cNvSpPr>
          <p:nvPr>
            <p:ph type="body" idx="1"/>
          </p:nvPr>
        </p:nvSpPr>
        <p:spPr>
          <a:noFill/>
        </p:spPr>
        <p:txBody>
          <a:bodyPr/>
          <a:lstStyle/>
          <a:p>
            <a:pPr eaLnBrk="1" hangingPunct="1">
              <a:spcBef>
                <a:spcPct val="0"/>
              </a:spcBef>
            </a:pPr>
            <a:endParaRPr lang="ja-JP" altLang="en-US"/>
          </a:p>
        </p:txBody>
      </p:sp>
      <p:sp>
        <p:nvSpPr>
          <p:cNvPr id="4100" name="スライド番号プレースホルダー 3">
            <a:extLst>
              <a:ext uri="{FF2B5EF4-FFF2-40B4-BE49-F238E27FC236}">
                <a16:creationId xmlns:a16="http://schemas.microsoft.com/office/drawing/2014/main" id="{7323C2C7-2DFC-4FD1-9BA5-1D8979BFEB7F}"/>
              </a:ext>
            </a:extLst>
          </p:cNvPr>
          <p:cNvSpPr>
            <a:spLocks noGrp="1"/>
          </p:cNvSpPr>
          <p:nvPr>
            <p:ph type="sldNum" sz="quarter" idx="5"/>
          </p:nvPr>
        </p:nvSpPr>
        <p:spPr>
          <a:noFill/>
        </p:spPr>
        <p:txBody>
          <a:bodyPr/>
          <a:lstStyle>
            <a:lvl1pPr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defTabSz="92233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defTabSz="9223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79D2EE5D-E4F5-494C-B30B-2D7F07C05CBE}" type="slidenum">
              <a:rPr lang="ja-JP" altLang="en-US" smtClean="0">
                <a:solidFill>
                  <a:srgbClr val="000000"/>
                </a:solidFill>
                <a:latin typeface="Verdana" panose="020B0604030504040204" pitchFamily="34" charset="0"/>
              </a:rPr>
              <a:pPr>
                <a:spcBef>
                  <a:spcPct val="0"/>
                </a:spcBef>
              </a:pPr>
              <a:t>1</a:t>
            </a:fld>
            <a:endParaRPr lang="ja-JP" altLang="en-US">
              <a:solidFill>
                <a:srgbClr val="000000"/>
              </a:solidFill>
              <a:latin typeface="Verdan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a:extLst>
              <a:ext uri="{FF2B5EF4-FFF2-40B4-BE49-F238E27FC236}">
                <a16:creationId xmlns:a16="http://schemas.microsoft.com/office/drawing/2014/main" id="{6EAD3332-FEB1-46F3-B490-4723812DEC25}"/>
              </a:ext>
            </a:extLst>
          </p:cNvPr>
          <p:cNvSpPr>
            <a:spLocks noGrp="1" noRot="1" noChangeAspect="1" noTextEdit="1"/>
          </p:cNvSpPr>
          <p:nvPr>
            <p:ph type="sldImg"/>
          </p:nvPr>
        </p:nvSpPr>
        <p:spPr>
          <a:ln/>
        </p:spPr>
      </p:sp>
      <p:sp>
        <p:nvSpPr>
          <p:cNvPr id="4099" name="ノート プレースホルダー 2">
            <a:extLst>
              <a:ext uri="{FF2B5EF4-FFF2-40B4-BE49-F238E27FC236}">
                <a16:creationId xmlns:a16="http://schemas.microsoft.com/office/drawing/2014/main" id="{637E88C7-348B-4D89-A3DB-1B1B559BCC0E}"/>
              </a:ext>
            </a:extLst>
          </p:cNvPr>
          <p:cNvSpPr>
            <a:spLocks noGrp="1" noChangeArrowheads="1"/>
          </p:cNvSpPr>
          <p:nvPr>
            <p:ph type="body" idx="1"/>
          </p:nvPr>
        </p:nvSpPr>
        <p:spPr>
          <a:noFill/>
        </p:spPr>
        <p:txBody>
          <a:bodyPr/>
          <a:lstStyle/>
          <a:p>
            <a:endParaRPr lang="ja-JP" altLang="en-US"/>
          </a:p>
        </p:txBody>
      </p:sp>
      <p:sp>
        <p:nvSpPr>
          <p:cNvPr id="4100" name="スライド番号プレースホルダー 3">
            <a:extLst>
              <a:ext uri="{FF2B5EF4-FFF2-40B4-BE49-F238E27FC236}">
                <a16:creationId xmlns:a16="http://schemas.microsoft.com/office/drawing/2014/main" id="{C40F3A90-33E7-45CE-A717-98D4147BA427}"/>
              </a:ext>
            </a:extLst>
          </p:cNvPr>
          <p:cNvSpPr>
            <a:spLocks noGrp="1"/>
          </p:cNvSpPr>
          <p:nvPr>
            <p:ph type="sldNum" sz="quarter" idx="5"/>
          </p:nvPr>
        </p:nvSpPr>
        <p:spPr>
          <a:noFill/>
        </p:spPr>
        <p:txBody>
          <a:bodyPr/>
          <a:lstStyle>
            <a:lvl1pPr defTabSz="922338">
              <a:defRPr kumimoji="1">
                <a:solidFill>
                  <a:schemeClr val="tx1"/>
                </a:solidFill>
                <a:latin typeface="Calibri" panose="020F0502020204030204" pitchFamily="34" charset="0"/>
                <a:ea typeface="ＭＳ Ｐゴシック" panose="020B0600070205080204" pitchFamily="50" charset="-128"/>
              </a:defRPr>
            </a:lvl1pPr>
            <a:lvl2pPr marL="742950" indent="-285750" defTabSz="922338">
              <a:defRPr kumimoji="1">
                <a:solidFill>
                  <a:schemeClr val="tx1"/>
                </a:solidFill>
                <a:latin typeface="Calibri" panose="020F0502020204030204" pitchFamily="34" charset="0"/>
                <a:ea typeface="ＭＳ Ｐゴシック" panose="020B0600070205080204" pitchFamily="50" charset="-128"/>
              </a:defRPr>
            </a:lvl2pPr>
            <a:lvl3pPr marL="1143000" indent="-228600" defTabSz="922338">
              <a:defRPr kumimoji="1">
                <a:solidFill>
                  <a:schemeClr val="tx1"/>
                </a:solidFill>
                <a:latin typeface="Calibri" panose="020F0502020204030204" pitchFamily="34" charset="0"/>
                <a:ea typeface="ＭＳ Ｐゴシック" panose="020B0600070205080204" pitchFamily="50" charset="-128"/>
              </a:defRPr>
            </a:lvl3pPr>
            <a:lvl4pPr marL="1600200" indent="-228600" defTabSz="922338">
              <a:defRPr kumimoji="1">
                <a:solidFill>
                  <a:schemeClr val="tx1"/>
                </a:solidFill>
                <a:latin typeface="Calibri" panose="020F0502020204030204" pitchFamily="34" charset="0"/>
                <a:ea typeface="ＭＳ Ｐゴシック" panose="020B0600070205080204" pitchFamily="50" charset="-128"/>
              </a:defRPr>
            </a:lvl4pPr>
            <a:lvl5pPr marL="2057400" indent="-228600" defTabSz="922338">
              <a:defRPr kumimoji="1">
                <a:solidFill>
                  <a:schemeClr val="tx1"/>
                </a:solidFill>
                <a:latin typeface="Calibri" panose="020F050202020403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A9EC0B41-9DD2-41CB-A061-FBBE2B8C9040}" type="slidenum">
              <a:rPr lang="ja-JP" altLang="en-US" smtClean="0"/>
              <a:pPr/>
              <a:t>2</a:t>
            </a:fld>
            <a:endParaRPr lang="en-US" altLang="ja-JP"/>
          </a:p>
        </p:txBody>
      </p:sp>
    </p:spTree>
    <p:extLst>
      <p:ext uri="{BB962C8B-B14F-4D97-AF65-F5344CB8AC3E}">
        <p14:creationId xmlns:p14="http://schemas.microsoft.com/office/powerpoint/2010/main" val="270488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8569EA26-25D8-4B54-B709-A5FD9C0A344F}"/>
              </a:ext>
            </a:extLst>
          </p:cNvPr>
          <p:cNvSpPr>
            <a:spLocks noGrp="1"/>
          </p:cNvSpPr>
          <p:nvPr>
            <p:ph type="dt" sz="half" idx="10"/>
          </p:nvPr>
        </p:nvSpPr>
        <p:spPr/>
        <p:txBody>
          <a:bodyPr/>
          <a:lstStyle>
            <a:lvl1pPr>
              <a:defRPr/>
            </a:lvl1pPr>
          </a:lstStyle>
          <a:p>
            <a:pPr>
              <a:defRPr/>
            </a:pPr>
            <a:fld id="{887E3A69-345B-4374-A616-06714531361D}" type="datetimeFigureOut">
              <a:rPr lang="ja-JP" altLang="en-US"/>
              <a:pPr>
                <a:defRPr/>
              </a:pPr>
              <a:t>2021/7/26</a:t>
            </a:fld>
            <a:endParaRPr lang="ja-JP" altLang="en-US"/>
          </a:p>
        </p:txBody>
      </p:sp>
      <p:sp>
        <p:nvSpPr>
          <p:cNvPr id="5" name="フッター プレースホルダー 4">
            <a:extLst>
              <a:ext uri="{FF2B5EF4-FFF2-40B4-BE49-F238E27FC236}">
                <a16:creationId xmlns:a16="http://schemas.microsoft.com/office/drawing/2014/main" id="{52C9D3B1-6997-4F72-BD26-8485E9494A24}"/>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3D5C9C47-AB4E-4960-974B-C4E0CDEB9E13}"/>
              </a:ext>
            </a:extLst>
          </p:cNvPr>
          <p:cNvSpPr>
            <a:spLocks noGrp="1"/>
          </p:cNvSpPr>
          <p:nvPr>
            <p:ph type="sldNum" sz="quarter" idx="12"/>
          </p:nvPr>
        </p:nvSpPr>
        <p:spPr/>
        <p:txBody>
          <a:bodyPr/>
          <a:lstStyle>
            <a:lvl1pPr>
              <a:defRPr/>
            </a:lvl1pPr>
          </a:lstStyle>
          <a:p>
            <a:pPr>
              <a:defRPr/>
            </a:pPr>
            <a:fld id="{E0B6B17A-06C6-474C-B2EC-A28F806266FC}" type="slidenum">
              <a:rPr lang="ja-JP" altLang="en-US"/>
              <a:pPr>
                <a:defRPr/>
              </a:pPr>
              <a:t>‹#›</a:t>
            </a:fld>
            <a:endParaRPr lang="en-US" altLang="ja-JP"/>
          </a:p>
        </p:txBody>
      </p:sp>
    </p:spTree>
    <p:extLst>
      <p:ext uri="{BB962C8B-B14F-4D97-AF65-F5344CB8AC3E}">
        <p14:creationId xmlns:p14="http://schemas.microsoft.com/office/powerpoint/2010/main" val="1048191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289B6984-3D34-4C14-95E0-B4BBE7B5B628}"/>
              </a:ext>
            </a:extLst>
          </p:cNvPr>
          <p:cNvSpPr>
            <a:spLocks noGrp="1"/>
          </p:cNvSpPr>
          <p:nvPr>
            <p:ph type="dt" sz="half" idx="10"/>
          </p:nvPr>
        </p:nvSpPr>
        <p:spPr/>
        <p:txBody>
          <a:bodyPr/>
          <a:lstStyle>
            <a:lvl1pPr>
              <a:defRPr/>
            </a:lvl1pPr>
          </a:lstStyle>
          <a:p>
            <a:pPr>
              <a:defRPr/>
            </a:pPr>
            <a:fld id="{8D95130A-371E-4C82-A2C5-5B2617E3AA76}" type="datetimeFigureOut">
              <a:rPr lang="ja-JP" altLang="en-US"/>
              <a:pPr>
                <a:defRPr/>
              </a:pPr>
              <a:t>2021/7/26</a:t>
            </a:fld>
            <a:endParaRPr lang="ja-JP" altLang="en-US"/>
          </a:p>
        </p:txBody>
      </p:sp>
      <p:sp>
        <p:nvSpPr>
          <p:cNvPr id="5" name="フッター プレースホルダー 4">
            <a:extLst>
              <a:ext uri="{FF2B5EF4-FFF2-40B4-BE49-F238E27FC236}">
                <a16:creationId xmlns:a16="http://schemas.microsoft.com/office/drawing/2014/main" id="{50669278-462D-4361-B071-12DC0CFFDB05}"/>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12462FC2-5A1C-42CF-9C71-5ED56C30EAB6}"/>
              </a:ext>
            </a:extLst>
          </p:cNvPr>
          <p:cNvSpPr>
            <a:spLocks noGrp="1"/>
          </p:cNvSpPr>
          <p:nvPr>
            <p:ph type="sldNum" sz="quarter" idx="12"/>
          </p:nvPr>
        </p:nvSpPr>
        <p:spPr/>
        <p:txBody>
          <a:bodyPr/>
          <a:lstStyle>
            <a:lvl1pPr>
              <a:defRPr/>
            </a:lvl1pPr>
          </a:lstStyle>
          <a:p>
            <a:pPr>
              <a:defRPr/>
            </a:pPr>
            <a:fld id="{2B413F37-D85B-453D-B290-0CB82DC8AFD3}" type="slidenum">
              <a:rPr lang="ja-JP" altLang="en-US"/>
              <a:pPr>
                <a:defRPr/>
              </a:pPr>
              <a:t>‹#›</a:t>
            </a:fld>
            <a:endParaRPr lang="en-US" altLang="ja-JP"/>
          </a:p>
        </p:txBody>
      </p:sp>
    </p:spTree>
    <p:extLst>
      <p:ext uri="{BB962C8B-B14F-4D97-AF65-F5344CB8AC3E}">
        <p14:creationId xmlns:p14="http://schemas.microsoft.com/office/powerpoint/2010/main" val="1845899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7D00E84-F833-4524-BCB3-360F6ED7A03D}"/>
              </a:ext>
            </a:extLst>
          </p:cNvPr>
          <p:cNvSpPr>
            <a:spLocks noGrp="1"/>
          </p:cNvSpPr>
          <p:nvPr>
            <p:ph type="dt" sz="half" idx="10"/>
          </p:nvPr>
        </p:nvSpPr>
        <p:spPr/>
        <p:txBody>
          <a:bodyPr/>
          <a:lstStyle>
            <a:lvl1pPr>
              <a:defRPr/>
            </a:lvl1pPr>
          </a:lstStyle>
          <a:p>
            <a:pPr>
              <a:defRPr/>
            </a:pPr>
            <a:fld id="{7800A6E8-8CED-471A-B482-972DA2BCD03D}" type="datetimeFigureOut">
              <a:rPr lang="ja-JP" altLang="en-US"/>
              <a:pPr>
                <a:defRPr/>
              </a:pPr>
              <a:t>2021/7/26</a:t>
            </a:fld>
            <a:endParaRPr lang="ja-JP" altLang="en-US"/>
          </a:p>
        </p:txBody>
      </p:sp>
      <p:sp>
        <p:nvSpPr>
          <p:cNvPr id="5" name="フッター プレースホルダー 4">
            <a:extLst>
              <a:ext uri="{FF2B5EF4-FFF2-40B4-BE49-F238E27FC236}">
                <a16:creationId xmlns:a16="http://schemas.microsoft.com/office/drawing/2014/main" id="{C11A56EE-9377-4E75-B1E1-7B3527E94CC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77C43C4-01E5-4641-AAE3-5B62B3E13479}"/>
              </a:ext>
            </a:extLst>
          </p:cNvPr>
          <p:cNvSpPr>
            <a:spLocks noGrp="1"/>
          </p:cNvSpPr>
          <p:nvPr>
            <p:ph type="sldNum" sz="quarter" idx="12"/>
          </p:nvPr>
        </p:nvSpPr>
        <p:spPr/>
        <p:txBody>
          <a:bodyPr/>
          <a:lstStyle>
            <a:lvl1pPr>
              <a:defRPr/>
            </a:lvl1pPr>
          </a:lstStyle>
          <a:p>
            <a:pPr>
              <a:defRPr/>
            </a:pPr>
            <a:fld id="{B77D2B20-5CEF-406D-8D70-E9C4CC2CFAD7}" type="slidenum">
              <a:rPr lang="ja-JP" altLang="en-US"/>
              <a:pPr>
                <a:defRPr/>
              </a:pPr>
              <a:t>‹#›</a:t>
            </a:fld>
            <a:endParaRPr lang="en-US" altLang="ja-JP"/>
          </a:p>
        </p:txBody>
      </p:sp>
    </p:spTree>
    <p:extLst>
      <p:ext uri="{BB962C8B-B14F-4D97-AF65-F5344CB8AC3E}">
        <p14:creationId xmlns:p14="http://schemas.microsoft.com/office/powerpoint/2010/main" val="166107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611566B2-DD87-49D4-A777-11F8BDF8ECE8}"/>
              </a:ext>
            </a:extLst>
          </p:cNvPr>
          <p:cNvSpPr>
            <a:spLocks noGrp="1"/>
          </p:cNvSpPr>
          <p:nvPr>
            <p:ph type="dt" sz="half" idx="10"/>
          </p:nvPr>
        </p:nvSpPr>
        <p:spPr/>
        <p:txBody>
          <a:bodyPr/>
          <a:lstStyle>
            <a:lvl1pPr>
              <a:defRPr/>
            </a:lvl1pPr>
          </a:lstStyle>
          <a:p>
            <a:pPr>
              <a:defRPr/>
            </a:pPr>
            <a:fld id="{AF4783CF-1DEA-475A-9439-CBD0BE8B24EB}" type="datetimeFigureOut">
              <a:rPr lang="ja-JP" altLang="en-US"/>
              <a:pPr>
                <a:defRPr/>
              </a:pPr>
              <a:t>2021/7/26</a:t>
            </a:fld>
            <a:endParaRPr lang="ja-JP" altLang="en-US"/>
          </a:p>
        </p:txBody>
      </p:sp>
      <p:sp>
        <p:nvSpPr>
          <p:cNvPr id="5" name="フッター プレースホルダー 4">
            <a:extLst>
              <a:ext uri="{FF2B5EF4-FFF2-40B4-BE49-F238E27FC236}">
                <a16:creationId xmlns:a16="http://schemas.microsoft.com/office/drawing/2014/main" id="{9E71AFB9-7EDC-41D1-B6B8-A565CE9EE49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2A8CBDD-6D60-4251-905D-BD6D9ABC0C4A}"/>
              </a:ext>
            </a:extLst>
          </p:cNvPr>
          <p:cNvSpPr>
            <a:spLocks noGrp="1"/>
          </p:cNvSpPr>
          <p:nvPr>
            <p:ph type="sldNum" sz="quarter" idx="12"/>
          </p:nvPr>
        </p:nvSpPr>
        <p:spPr/>
        <p:txBody>
          <a:bodyPr/>
          <a:lstStyle>
            <a:lvl1pPr>
              <a:defRPr/>
            </a:lvl1pPr>
          </a:lstStyle>
          <a:p>
            <a:pPr>
              <a:defRPr/>
            </a:pPr>
            <a:fld id="{713F1F9D-3C66-4F6C-A779-8780BFF10A3B}" type="slidenum">
              <a:rPr lang="ja-JP" altLang="en-US"/>
              <a:pPr>
                <a:defRPr/>
              </a:pPr>
              <a:t>‹#›</a:t>
            </a:fld>
            <a:endParaRPr lang="en-US" altLang="ja-JP"/>
          </a:p>
        </p:txBody>
      </p:sp>
    </p:spTree>
    <p:extLst>
      <p:ext uri="{BB962C8B-B14F-4D97-AF65-F5344CB8AC3E}">
        <p14:creationId xmlns:p14="http://schemas.microsoft.com/office/powerpoint/2010/main" val="426922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FD7D0437-142D-4054-92AC-D11E8799765F}"/>
              </a:ext>
            </a:extLst>
          </p:cNvPr>
          <p:cNvSpPr>
            <a:spLocks noGrp="1"/>
          </p:cNvSpPr>
          <p:nvPr>
            <p:ph type="dt" sz="half" idx="10"/>
          </p:nvPr>
        </p:nvSpPr>
        <p:spPr/>
        <p:txBody>
          <a:bodyPr/>
          <a:lstStyle>
            <a:lvl1pPr>
              <a:defRPr/>
            </a:lvl1pPr>
          </a:lstStyle>
          <a:p>
            <a:pPr>
              <a:defRPr/>
            </a:pPr>
            <a:fld id="{D9A72CA0-E29F-45D9-8E63-06C2D77AAAAB}" type="datetimeFigureOut">
              <a:rPr lang="ja-JP" altLang="en-US"/>
              <a:pPr>
                <a:defRPr/>
              </a:pPr>
              <a:t>2021/7/26</a:t>
            </a:fld>
            <a:endParaRPr lang="ja-JP" altLang="en-US"/>
          </a:p>
        </p:txBody>
      </p:sp>
      <p:sp>
        <p:nvSpPr>
          <p:cNvPr id="5" name="フッター プレースホルダー 4">
            <a:extLst>
              <a:ext uri="{FF2B5EF4-FFF2-40B4-BE49-F238E27FC236}">
                <a16:creationId xmlns:a16="http://schemas.microsoft.com/office/drawing/2014/main" id="{DED1636F-00CA-4FD8-92B6-01D7E04CDDF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C5F3FED-7446-4507-8D57-4A71BE46D8BA}"/>
              </a:ext>
            </a:extLst>
          </p:cNvPr>
          <p:cNvSpPr>
            <a:spLocks noGrp="1"/>
          </p:cNvSpPr>
          <p:nvPr>
            <p:ph type="sldNum" sz="quarter" idx="12"/>
          </p:nvPr>
        </p:nvSpPr>
        <p:spPr/>
        <p:txBody>
          <a:bodyPr/>
          <a:lstStyle>
            <a:lvl1pPr>
              <a:defRPr/>
            </a:lvl1pPr>
          </a:lstStyle>
          <a:p>
            <a:pPr>
              <a:defRPr/>
            </a:pPr>
            <a:fld id="{1E71E4EE-8E4B-4DDE-A9D4-2737DA350996}" type="slidenum">
              <a:rPr lang="ja-JP" altLang="en-US"/>
              <a:pPr>
                <a:defRPr/>
              </a:pPr>
              <a:t>‹#›</a:t>
            </a:fld>
            <a:endParaRPr lang="en-US" altLang="ja-JP"/>
          </a:p>
        </p:txBody>
      </p:sp>
    </p:spTree>
    <p:extLst>
      <p:ext uri="{BB962C8B-B14F-4D97-AF65-F5344CB8AC3E}">
        <p14:creationId xmlns:p14="http://schemas.microsoft.com/office/powerpoint/2010/main" val="1933869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74D47DD3-FD6A-4340-ABE3-43C7C6C5F2A8}"/>
              </a:ext>
            </a:extLst>
          </p:cNvPr>
          <p:cNvSpPr>
            <a:spLocks noGrp="1"/>
          </p:cNvSpPr>
          <p:nvPr>
            <p:ph type="dt" sz="half" idx="10"/>
          </p:nvPr>
        </p:nvSpPr>
        <p:spPr/>
        <p:txBody>
          <a:bodyPr/>
          <a:lstStyle>
            <a:lvl1pPr>
              <a:defRPr/>
            </a:lvl1pPr>
          </a:lstStyle>
          <a:p>
            <a:pPr>
              <a:defRPr/>
            </a:pPr>
            <a:fld id="{9653A183-E516-4D07-8973-9F6192EE6ED3}" type="datetimeFigureOut">
              <a:rPr lang="ja-JP" altLang="en-US"/>
              <a:pPr>
                <a:defRPr/>
              </a:pPr>
              <a:t>2021/7/26</a:t>
            </a:fld>
            <a:endParaRPr lang="ja-JP" altLang="en-US"/>
          </a:p>
        </p:txBody>
      </p:sp>
      <p:sp>
        <p:nvSpPr>
          <p:cNvPr id="6" name="フッター プレースホルダー 4">
            <a:extLst>
              <a:ext uri="{FF2B5EF4-FFF2-40B4-BE49-F238E27FC236}">
                <a16:creationId xmlns:a16="http://schemas.microsoft.com/office/drawing/2014/main" id="{3E9C3894-4C9C-469B-A116-0008F4076FC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E0EBE7A6-E616-4258-A6B9-957FF4E1DAAD}"/>
              </a:ext>
            </a:extLst>
          </p:cNvPr>
          <p:cNvSpPr>
            <a:spLocks noGrp="1"/>
          </p:cNvSpPr>
          <p:nvPr>
            <p:ph type="sldNum" sz="quarter" idx="12"/>
          </p:nvPr>
        </p:nvSpPr>
        <p:spPr/>
        <p:txBody>
          <a:bodyPr/>
          <a:lstStyle>
            <a:lvl1pPr>
              <a:defRPr/>
            </a:lvl1pPr>
          </a:lstStyle>
          <a:p>
            <a:pPr>
              <a:defRPr/>
            </a:pPr>
            <a:fld id="{D973D9A7-6E03-42F8-93E7-2E990019DEBE}" type="slidenum">
              <a:rPr lang="ja-JP" altLang="en-US"/>
              <a:pPr>
                <a:defRPr/>
              </a:pPr>
              <a:t>‹#›</a:t>
            </a:fld>
            <a:endParaRPr lang="en-US" altLang="ja-JP"/>
          </a:p>
        </p:txBody>
      </p:sp>
    </p:spTree>
    <p:extLst>
      <p:ext uri="{BB962C8B-B14F-4D97-AF65-F5344CB8AC3E}">
        <p14:creationId xmlns:p14="http://schemas.microsoft.com/office/powerpoint/2010/main" val="622634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C6F783B8-1B36-4E6E-A292-0E530C14B01C}"/>
              </a:ext>
            </a:extLst>
          </p:cNvPr>
          <p:cNvSpPr>
            <a:spLocks noGrp="1"/>
          </p:cNvSpPr>
          <p:nvPr>
            <p:ph type="dt" sz="half" idx="10"/>
          </p:nvPr>
        </p:nvSpPr>
        <p:spPr/>
        <p:txBody>
          <a:bodyPr/>
          <a:lstStyle>
            <a:lvl1pPr>
              <a:defRPr/>
            </a:lvl1pPr>
          </a:lstStyle>
          <a:p>
            <a:pPr>
              <a:defRPr/>
            </a:pPr>
            <a:fld id="{FAA47653-0773-4BF4-8C65-2B5F75EE4A14}" type="datetimeFigureOut">
              <a:rPr lang="ja-JP" altLang="en-US"/>
              <a:pPr>
                <a:defRPr/>
              </a:pPr>
              <a:t>2021/7/26</a:t>
            </a:fld>
            <a:endParaRPr lang="ja-JP" altLang="en-US"/>
          </a:p>
        </p:txBody>
      </p:sp>
      <p:sp>
        <p:nvSpPr>
          <p:cNvPr id="8" name="フッター プレースホルダー 4">
            <a:extLst>
              <a:ext uri="{FF2B5EF4-FFF2-40B4-BE49-F238E27FC236}">
                <a16:creationId xmlns:a16="http://schemas.microsoft.com/office/drawing/2014/main" id="{D9414990-84D9-4F4C-A99E-D76B2B979731}"/>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7DFA1998-ED6C-4E88-9E7E-809241E93521}"/>
              </a:ext>
            </a:extLst>
          </p:cNvPr>
          <p:cNvSpPr>
            <a:spLocks noGrp="1"/>
          </p:cNvSpPr>
          <p:nvPr>
            <p:ph type="sldNum" sz="quarter" idx="12"/>
          </p:nvPr>
        </p:nvSpPr>
        <p:spPr/>
        <p:txBody>
          <a:bodyPr/>
          <a:lstStyle>
            <a:lvl1pPr>
              <a:defRPr/>
            </a:lvl1pPr>
          </a:lstStyle>
          <a:p>
            <a:pPr>
              <a:defRPr/>
            </a:pPr>
            <a:fld id="{58657712-A509-42CE-8DA5-74350E4A8F53}" type="slidenum">
              <a:rPr lang="ja-JP" altLang="en-US"/>
              <a:pPr>
                <a:defRPr/>
              </a:pPr>
              <a:t>‹#›</a:t>
            </a:fld>
            <a:endParaRPr lang="en-US" altLang="ja-JP"/>
          </a:p>
        </p:txBody>
      </p:sp>
    </p:spTree>
    <p:extLst>
      <p:ext uri="{BB962C8B-B14F-4D97-AF65-F5344CB8AC3E}">
        <p14:creationId xmlns:p14="http://schemas.microsoft.com/office/powerpoint/2010/main" val="3593685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54FF7207-C773-43DC-A4AA-020474DAE3C2}"/>
              </a:ext>
            </a:extLst>
          </p:cNvPr>
          <p:cNvSpPr>
            <a:spLocks noGrp="1"/>
          </p:cNvSpPr>
          <p:nvPr>
            <p:ph type="dt" sz="half" idx="10"/>
          </p:nvPr>
        </p:nvSpPr>
        <p:spPr/>
        <p:txBody>
          <a:bodyPr/>
          <a:lstStyle>
            <a:lvl1pPr>
              <a:defRPr/>
            </a:lvl1pPr>
          </a:lstStyle>
          <a:p>
            <a:pPr>
              <a:defRPr/>
            </a:pPr>
            <a:fld id="{41CBC22F-1FC2-4B59-8A01-970DA54F54F7}" type="datetimeFigureOut">
              <a:rPr lang="ja-JP" altLang="en-US"/>
              <a:pPr>
                <a:defRPr/>
              </a:pPr>
              <a:t>2021/7/26</a:t>
            </a:fld>
            <a:endParaRPr lang="ja-JP" altLang="en-US"/>
          </a:p>
        </p:txBody>
      </p:sp>
      <p:sp>
        <p:nvSpPr>
          <p:cNvPr id="4" name="フッター プレースホルダー 4">
            <a:extLst>
              <a:ext uri="{FF2B5EF4-FFF2-40B4-BE49-F238E27FC236}">
                <a16:creationId xmlns:a16="http://schemas.microsoft.com/office/drawing/2014/main" id="{6A4DBF7B-5D4F-4ABF-A53B-BF813A6838A5}"/>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98923B4B-E56F-4698-A064-FF04FB265BEA}"/>
              </a:ext>
            </a:extLst>
          </p:cNvPr>
          <p:cNvSpPr>
            <a:spLocks noGrp="1"/>
          </p:cNvSpPr>
          <p:nvPr>
            <p:ph type="sldNum" sz="quarter" idx="12"/>
          </p:nvPr>
        </p:nvSpPr>
        <p:spPr/>
        <p:txBody>
          <a:bodyPr/>
          <a:lstStyle>
            <a:lvl1pPr>
              <a:defRPr/>
            </a:lvl1pPr>
          </a:lstStyle>
          <a:p>
            <a:pPr>
              <a:defRPr/>
            </a:pPr>
            <a:fld id="{8A4C92AF-3651-4A42-9521-0C5F20164DCC}" type="slidenum">
              <a:rPr lang="ja-JP" altLang="en-US"/>
              <a:pPr>
                <a:defRPr/>
              </a:pPr>
              <a:t>‹#›</a:t>
            </a:fld>
            <a:endParaRPr lang="en-US" altLang="ja-JP"/>
          </a:p>
        </p:txBody>
      </p:sp>
    </p:spTree>
    <p:extLst>
      <p:ext uri="{BB962C8B-B14F-4D97-AF65-F5344CB8AC3E}">
        <p14:creationId xmlns:p14="http://schemas.microsoft.com/office/powerpoint/2010/main" val="603891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1044E7B8-BB0A-47D0-A025-67F8EEA9327C}"/>
              </a:ext>
            </a:extLst>
          </p:cNvPr>
          <p:cNvSpPr>
            <a:spLocks noGrp="1"/>
          </p:cNvSpPr>
          <p:nvPr>
            <p:ph type="dt" sz="half" idx="10"/>
          </p:nvPr>
        </p:nvSpPr>
        <p:spPr/>
        <p:txBody>
          <a:bodyPr/>
          <a:lstStyle>
            <a:lvl1pPr>
              <a:defRPr/>
            </a:lvl1pPr>
          </a:lstStyle>
          <a:p>
            <a:pPr>
              <a:defRPr/>
            </a:pPr>
            <a:fld id="{7D4F40EB-6284-4C34-AF2C-0C34B2BE9A09}" type="datetimeFigureOut">
              <a:rPr lang="ja-JP" altLang="en-US"/>
              <a:pPr>
                <a:defRPr/>
              </a:pPr>
              <a:t>2021/7/26</a:t>
            </a:fld>
            <a:endParaRPr lang="ja-JP" altLang="en-US"/>
          </a:p>
        </p:txBody>
      </p:sp>
      <p:sp>
        <p:nvSpPr>
          <p:cNvPr id="3" name="フッター プレースホルダー 4">
            <a:extLst>
              <a:ext uri="{FF2B5EF4-FFF2-40B4-BE49-F238E27FC236}">
                <a16:creationId xmlns:a16="http://schemas.microsoft.com/office/drawing/2014/main" id="{1DA65B24-01AA-482E-AF3B-9EFE24338B43}"/>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7781B167-10BD-452D-9AD8-F219F2829CA2}"/>
              </a:ext>
            </a:extLst>
          </p:cNvPr>
          <p:cNvSpPr>
            <a:spLocks noGrp="1"/>
          </p:cNvSpPr>
          <p:nvPr>
            <p:ph type="sldNum" sz="quarter" idx="12"/>
          </p:nvPr>
        </p:nvSpPr>
        <p:spPr/>
        <p:txBody>
          <a:bodyPr/>
          <a:lstStyle>
            <a:lvl1pPr>
              <a:defRPr/>
            </a:lvl1pPr>
          </a:lstStyle>
          <a:p>
            <a:pPr>
              <a:defRPr/>
            </a:pPr>
            <a:fld id="{361FFCE8-0A54-4B80-A9C0-86AB91EA489C}" type="slidenum">
              <a:rPr lang="ja-JP" altLang="en-US"/>
              <a:pPr>
                <a:defRPr/>
              </a:pPr>
              <a:t>‹#›</a:t>
            </a:fld>
            <a:endParaRPr lang="en-US" altLang="ja-JP"/>
          </a:p>
        </p:txBody>
      </p:sp>
    </p:spTree>
    <p:extLst>
      <p:ext uri="{BB962C8B-B14F-4D97-AF65-F5344CB8AC3E}">
        <p14:creationId xmlns:p14="http://schemas.microsoft.com/office/powerpoint/2010/main" val="4260393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CAE1545F-F85C-41C9-8CCA-D2D4DEBE3A7B}"/>
              </a:ext>
            </a:extLst>
          </p:cNvPr>
          <p:cNvSpPr>
            <a:spLocks noGrp="1"/>
          </p:cNvSpPr>
          <p:nvPr>
            <p:ph type="dt" sz="half" idx="10"/>
          </p:nvPr>
        </p:nvSpPr>
        <p:spPr/>
        <p:txBody>
          <a:bodyPr/>
          <a:lstStyle>
            <a:lvl1pPr>
              <a:defRPr/>
            </a:lvl1pPr>
          </a:lstStyle>
          <a:p>
            <a:pPr>
              <a:defRPr/>
            </a:pPr>
            <a:fld id="{243C2AB8-C791-423D-A6B9-16AE33558CAF}" type="datetimeFigureOut">
              <a:rPr lang="ja-JP" altLang="en-US"/>
              <a:pPr>
                <a:defRPr/>
              </a:pPr>
              <a:t>2021/7/26</a:t>
            </a:fld>
            <a:endParaRPr lang="ja-JP" altLang="en-US"/>
          </a:p>
        </p:txBody>
      </p:sp>
      <p:sp>
        <p:nvSpPr>
          <p:cNvPr id="6" name="フッター プレースホルダー 4">
            <a:extLst>
              <a:ext uri="{FF2B5EF4-FFF2-40B4-BE49-F238E27FC236}">
                <a16:creationId xmlns:a16="http://schemas.microsoft.com/office/drawing/2014/main" id="{9B5C8BFA-88D7-4843-BAD7-BE24AFCEADE0}"/>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C1237F97-BDD4-4262-94B2-785018EB43B6}"/>
              </a:ext>
            </a:extLst>
          </p:cNvPr>
          <p:cNvSpPr>
            <a:spLocks noGrp="1"/>
          </p:cNvSpPr>
          <p:nvPr>
            <p:ph type="sldNum" sz="quarter" idx="12"/>
          </p:nvPr>
        </p:nvSpPr>
        <p:spPr/>
        <p:txBody>
          <a:bodyPr/>
          <a:lstStyle>
            <a:lvl1pPr>
              <a:defRPr/>
            </a:lvl1pPr>
          </a:lstStyle>
          <a:p>
            <a:pPr>
              <a:defRPr/>
            </a:pPr>
            <a:fld id="{73E8DBA8-6EEE-449B-B64F-B8574434D3D0}" type="slidenum">
              <a:rPr lang="ja-JP" altLang="en-US"/>
              <a:pPr>
                <a:defRPr/>
              </a:pPr>
              <a:t>‹#›</a:t>
            </a:fld>
            <a:endParaRPr lang="en-US" altLang="ja-JP"/>
          </a:p>
        </p:txBody>
      </p:sp>
    </p:spTree>
    <p:extLst>
      <p:ext uri="{BB962C8B-B14F-4D97-AF65-F5344CB8AC3E}">
        <p14:creationId xmlns:p14="http://schemas.microsoft.com/office/powerpoint/2010/main" val="945937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AAEC4D96-EE81-4DA4-91CE-8F0C29361F89}"/>
              </a:ext>
            </a:extLst>
          </p:cNvPr>
          <p:cNvSpPr>
            <a:spLocks noGrp="1"/>
          </p:cNvSpPr>
          <p:nvPr>
            <p:ph type="dt" sz="half" idx="10"/>
          </p:nvPr>
        </p:nvSpPr>
        <p:spPr/>
        <p:txBody>
          <a:bodyPr/>
          <a:lstStyle>
            <a:lvl1pPr>
              <a:defRPr/>
            </a:lvl1pPr>
          </a:lstStyle>
          <a:p>
            <a:pPr>
              <a:defRPr/>
            </a:pPr>
            <a:fld id="{488F0B84-66DD-4DA6-A0CC-B67D10F7166B}" type="datetimeFigureOut">
              <a:rPr lang="ja-JP" altLang="en-US"/>
              <a:pPr>
                <a:defRPr/>
              </a:pPr>
              <a:t>2021/7/26</a:t>
            </a:fld>
            <a:endParaRPr lang="ja-JP" altLang="en-US"/>
          </a:p>
        </p:txBody>
      </p:sp>
      <p:sp>
        <p:nvSpPr>
          <p:cNvPr id="6" name="フッター プレースホルダー 4">
            <a:extLst>
              <a:ext uri="{FF2B5EF4-FFF2-40B4-BE49-F238E27FC236}">
                <a16:creationId xmlns:a16="http://schemas.microsoft.com/office/drawing/2014/main" id="{BE6C7058-3485-4ADF-AA16-FE397925E4F2}"/>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BD7FE993-2BA0-42CA-9625-52F5608E2866}"/>
              </a:ext>
            </a:extLst>
          </p:cNvPr>
          <p:cNvSpPr>
            <a:spLocks noGrp="1"/>
          </p:cNvSpPr>
          <p:nvPr>
            <p:ph type="sldNum" sz="quarter" idx="12"/>
          </p:nvPr>
        </p:nvSpPr>
        <p:spPr/>
        <p:txBody>
          <a:bodyPr/>
          <a:lstStyle>
            <a:lvl1pPr>
              <a:defRPr/>
            </a:lvl1pPr>
          </a:lstStyle>
          <a:p>
            <a:pPr>
              <a:defRPr/>
            </a:pPr>
            <a:fld id="{D61599B0-46D7-46D4-B8EC-0B336D019466}" type="slidenum">
              <a:rPr lang="ja-JP" altLang="en-US"/>
              <a:pPr>
                <a:defRPr/>
              </a:pPr>
              <a:t>‹#›</a:t>
            </a:fld>
            <a:endParaRPr lang="en-US" altLang="ja-JP"/>
          </a:p>
        </p:txBody>
      </p:sp>
    </p:spTree>
    <p:extLst>
      <p:ext uri="{BB962C8B-B14F-4D97-AF65-F5344CB8AC3E}">
        <p14:creationId xmlns:p14="http://schemas.microsoft.com/office/powerpoint/2010/main" val="1801152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EE23C8A1-D48C-4EF7-B0BD-08372C4A1EB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4D96C252-2C55-4D70-A37E-950D8F9AED7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4756E37-DE21-425E-B675-5BC2954E5E4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5B8B4F47-6CBC-429A-AC01-47439441F83F}" type="datetimeFigureOut">
              <a:rPr lang="ja-JP" altLang="en-US"/>
              <a:pPr>
                <a:defRPr/>
              </a:pPr>
              <a:t>2021/7/26</a:t>
            </a:fld>
            <a:endParaRPr lang="ja-JP" altLang="en-US"/>
          </a:p>
        </p:txBody>
      </p:sp>
      <p:sp>
        <p:nvSpPr>
          <p:cNvPr id="5" name="フッター プレースホルダー 4">
            <a:extLst>
              <a:ext uri="{FF2B5EF4-FFF2-40B4-BE49-F238E27FC236}">
                <a16:creationId xmlns:a16="http://schemas.microsoft.com/office/drawing/2014/main" id="{92BFFA6B-2BF0-4D4E-AAEB-A0E0C254537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3D5845C-9F98-4129-88F5-2A60F13697F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420FF88-BCA6-4319-A17C-D97D904C7F8B}"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gif"/><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Group 317">
            <a:extLst>
              <a:ext uri="{FF2B5EF4-FFF2-40B4-BE49-F238E27FC236}">
                <a16:creationId xmlns:a16="http://schemas.microsoft.com/office/drawing/2014/main" id="{B3472E06-4C9C-4C0B-828F-D4879CF62433}"/>
              </a:ext>
            </a:extLst>
          </p:cNvPr>
          <p:cNvGraphicFramePr>
            <a:graphicFrameLocks noGrp="1"/>
          </p:cNvGraphicFramePr>
          <p:nvPr/>
        </p:nvGraphicFramePr>
        <p:xfrm>
          <a:off x="101600" y="241300"/>
          <a:ext cx="8940800" cy="797016"/>
        </p:xfrm>
        <a:graphic>
          <a:graphicData uri="http://schemas.openxmlformats.org/drawingml/2006/table">
            <a:tbl>
              <a:tblPr/>
              <a:tblGrid>
                <a:gridCol w="1443402">
                  <a:extLst>
                    <a:ext uri="{9D8B030D-6E8A-4147-A177-3AD203B41FA5}">
                      <a16:colId xmlns:a16="http://schemas.microsoft.com/office/drawing/2014/main" val="20000"/>
                    </a:ext>
                  </a:extLst>
                </a:gridCol>
                <a:gridCol w="720336">
                  <a:extLst>
                    <a:ext uri="{9D8B030D-6E8A-4147-A177-3AD203B41FA5}">
                      <a16:colId xmlns:a16="http://schemas.microsoft.com/office/drawing/2014/main" val="20001"/>
                    </a:ext>
                  </a:extLst>
                </a:gridCol>
                <a:gridCol w="2593209">
                  <a:extLst>
                    <a:ext uri="{9D8B030D-6E8A-4147-A177-3AD203B41FA5}">
                      <a16:colId xmlns:a16="http://schemas.microsoft.com/office/drawing/2014/main" val="20002"/>
                    </a:ext>
                  </a:extLst>
                </a:gridCol>
                <a:gridCol w="576268">
                  <a:extLst>
                    <a:ext uri="{9D8B030D-6E8A-4147-A177-3AD203B41FA5}">
                      <a16:colId xmlns:a16="http://schemas.microsoft.com/office/drawing/2014/main" val="20003"/>
                    </a:ext>
                  </a:extLst>
                </a:gridCol>
                <a:gridCol w="792369">
                  <a:extLst>
                    <a:ext uri="{9D8B030D-6E8A-4147-A177-3AD203B41FA5}">
                      <a16:colId xmlns:a16="http://schemas.microsoft.com/office/drawing/2014/main" val="20004"/>
                    </a:ext>
                  </a:extLst>
                </a:gridCol>
                <a:gridCol w="420316">
                  <a:extLst>
                    <a:ext uri="{9D8B030D-6E8A-4147-A177-3AD203B41FA5}">
                      <a16:colId xmlns:a16="http://schemas.microsoft.com/office/drawing/2014/main" val="20005"/>
                    </a:ext>
                  </a:extLst>
                </a:gridCol>
                <a:gridCol w="217998">
                  <a:extLst>
                    <a:ext uri="{9D8B030D-6E8A-4147-A177-3AD203B41FA5}">
                      <a16:colId xmlns:a16="http://schemas.microsoft.com/office/drawing/2014/main" val="20006"/>
                    </a:ext>
                  </a:extLst>
                </a:gridCol>
                <a:gridCol w="946424">
                  <a:extLst>
                    <a:ext uri="{9D8B030D-6E8A-4147-A177-3AD203B41FA5}">
                      <a16:colId xmlns:a16="http://schemas.microsoft.com/office/drawing/2014/main" val="20007"/>
                    </a:ext>
                  </a:extLst>
                </a:gridCol>
                <a:gridCol w="1230478">
                  <a:extLst>
                    <a:ext uri="{9D8B030D-6E8A-4147-A177-3AD203B41FA5}">
                      <a16:colId xmlns:a16="http://schemas.microsoft.com/office/drawing/2014/main" val="20008"/>
                    </a:ext>
                  </a:extLst>
                </a:gridCol>
              </a:tblGrid>
              <a:tr h="379119">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900" b="1" i="0" u="none" strike="noStrike" cap="none" normalizeH="0" baseline="0" dirty="0">
                          <a:ln>
                            <a:noFill/>
                          </a:ln>
                          <a:solidFill>
                            <a:schemeClr val="bg1"/>
                          </a:solidFill>
                          <a:effectLst/>
                          <a:latin typeface="Arial" charset="0"/>
                          <a:ea typeface="ＭＳ Ｐゴシック" charset="-128"/>
                        </a:rPr>
                        <a:t>授業デザインシート</a:t>
                      </a:r>
                      <a:endParaRPr kumimoji="1" lang="en-US" altLang="ja-JP" sz="900" b="1" i="0" u="none" strike="noStrike" cap="none" normalizeH="0" baseline="0" dirty="0">
                        <a:ln>
                          <a:noFill/>
                        </a:ln>
                        <a:solidFill>
                          <a:schemeClr val="bg1"/>
                        </a:solidFill>
                        <a:effectLst/>
                        <a:latin typeface="Arial"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1" lang="en-US" altLang="ja-JP" sz="900" b="1" i="0" u="none" strike="noStrike" cap="none" normalizeH="0" baseline="0" dirty="0">
                        <a:ln>
                          <a:noFill/>
                        </a:ln>
                        <a:solidFill>
                          <a:schemeClr val="bg1"/>
                        </a:solidFill>
                        <a:effectLst/>
                        <a:latin typeface="Arial"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900" b="1" i="0" u="none" strike="noStrike" cap="none" normalizeH="0" baseline="0" dirty="0">
                          <a:ln>
                            <a:noFill/>
                          </a:ln>
                          <a:solidFill>
                            <a:schemeClr val="bg1"/>
                          </a:solidFill>
                          <a:effectLst/>
                          <a:latin typeface="Arial" charset="0"/>
                          <a:ea typeface="ＭＳ Ｐゴシック" charset="-128"/>
                        </a:rPr>
                        <a:t>Ver.R1.12</a:t>
                      </a:r>
                    </a:p>
                  </a:txBody>
                  <a:tcPr marL="91483" marR="91483" marT="44178" marB="441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rowSpan="2">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charset="-128"/>
                        </a:rPr>
                        <a:t>高校１年　美術</a:t>
                      </a:r>
                      <a:r>
                        <a:rPr kumimoji="1" lang="en-US" altLang="ja-JP" sz="900" b="0" i="0" u="none" strike="noStrike" cap="none" normalizeH="0" baseline="0" dirty="0">
                          <a:ln>
                            <a:noFill/>
                          </a:ln>
                          <a:solidFill>
                            <a:schemeClr val="tx1"/>
                          </a:solidFill>
                          <a:effectLst/>
                          <a:latin typeface="Arial" charset="0"/>
                          <a:ea typeface="ＭＳ Ｐゴシック" charset="-128"/>
                        </a:rPr>
                        <a:t>Ⅰ</a:t>
                      </a:r>
                      <a:r>
                        <a:rPr kumimoji="1" lang="ja-JP" altLang="en-US" sz="900" b="0" i="0" u="none" strike="noStrike" cap="none" normalizeH="0" baseline="0" dirty="0">
                          <a:ln>
                            <a:noFill/>
                          </a:ln>
                          <a:solidFill>
                            <a:schemeClr val="tx1"/>
                          </a:solidFill>
                          <a:effectLst/>
                          <a:latin typeface="Arial" charset="0"/>
                          <a:ea typeface="ＭＳ Ｐゴシック" charset="-128"/>
                        </a:rPr>
                        <a:t>　　　　　　　　　　　　　　　　　　　　　　　　　　　　　　　　　　　　　　　　　　　　　　　　　　　　　　　　　　　　　</a:t>
                      </a:r>
                    </a:p>
                  </a:txBody>
                  <a:tcPr marL="91483" marR="91483" marT="44178" marB="44178"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1" i="0" u="none" strike="noStrike" cap="none" normalizeH="0" baseline="0" dirty="0">
                          <a:ln>
                            <a:noFill/>
                          </a:ln>
                          <a:solidFill>
                            <a:schemeClr val="tx1"/>
                          </a:solidFill>
                          <a:effectLst/>
                          <a:latin typeface="Arial" charset="0"/>
                          <a:ea typeface="ＭＳ Ｐゴシック" charset="-128"/>
                        </a:rPr>
                        <a:t>題材名</a:t>
                      </a:r>
                      <a:endParaRPr kumimoji="1" lang="en-US" altLang="ja-JP" sz="900" b="1" i="0" u="none" strike="noStrike" cap="none" normalizeH="0" baseline="0" dirty="0">
                        <a:ln>
                          <a:noFill/>
                        </a:ln>
                        <a:solidFill>
                          <a:schemeClr val="tx1"/>
                        </a:solidFill>
                        <a:effectLst/>
                        <a:latin typeface="Arial" charset="0"/>
                        <a:ea typeface="ＭＳ Ｐゴシック"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charset="-128"/>
                        </a:rPr>
                        <a:t>　</a:t>
                      </a:r>
                      <a:endParaRPr kumimoji="1" lang="en-US" altLang="ja-JP" sz="900" b="0" i="0" u="none" strike="noStrike" cap="none" normalizeH="0" baseline="0" dirty="0">
                        <a:ln>
                          <a:noFill/>
                        </a:ln>
                        <a:solidFill>
                          <a:schemeClr val="tx1"/>
                        </a:solidFill>
                        <a:effectLst/>
                        <a:latin typeface="Arial" charset="0"/>
                        <a:ea typeface="ＭＳ Ｐゴシック" charset="-128"/>
                      </a:endParaRPr>
                    </a:p>
                    <a:p>
                      <a:pPr marL="0" marR="0" lvl="0" indent="0" algn="l" defTabSz="914400" rtl="0" eaLnBrk="0" fontAlgn="base" latinLnBrk="0" hangingPunct="0">
                        <a:lnSpc>
                          <a:spcPts val="9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Arial" charset="0"/>
                          <a:ea typeface="ＭＳ Ｐゴシック" charset="-128"/>
                          <a:cs typeface="+mn-cs"/>
                        </a:rPr>
                        <a:t>グループによる映像メディア表現づくりを通してコミュニケーション力を高め表現方法を工夫する</a:t>
                      </a:r>
                    </a:p>
                    <a:p>
                      <a:pPr marL="0" marR="0" lvl="0" indent="0" algn="l" defTabSz="914400" rtl="0" eaLnBrk="0" fontAlgn="base" latinLnBrk="0" hangingPunct="0">
                        <a:lnSpc>
                          <a:spcPts val="9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　</a:t>
                      </a:r>
                      <a:endParaRPr kumimoji="1" lang="en-US" altLang="ja-JP" sz="9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en-US" altLang="ja-JP" sz="9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9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１２時間）</a:t>
                      </a:r>
                    </a:p>
                  </a:txBody>
                  <a:tcPr marL="91483" marR="91483" marT="44178" marB="44178"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800"/>
                        </a:lnSpc>
                        <a:spcBef>
                          <a:spcPct val="0"/>
                        </a:spcBef>
                        <a:spcAft>
                          <a:spcPct val="0"/>
                        </a:spcAft>
                        <a:buClrTx/>
                        <a:buSzPct val="100000"/>
                        <a:buFontTx/>
                        <a:buNone/>
                        <a:tabLst/>
                      </a:pPr>
                      <a:r>
                        <a:rPr kumimoji="1" lang="ja-JP" altLang="en-US" sz="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50" charset="-128"/>
                        </a:rPr>
                        <a:t>発想・構想</a:t>
                      </a:r>
                    </a:p>
                  </a:txBody>
                  <a:tcPr marL="0" marR="0" marT="7048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eaLnBrk="0" hangingPunct="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eaLnBrk="0" hangingPunct="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eaLnBrk="0" hangingPunct="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eaLnBrk="0" hangingPunct="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base" latinLnBrk="0" hangingPunct="1">
                        <a:lnSpc>
                          <a:spcPts val="800"/>
                        </a:lnSpc>
                        <a:spcBef>
                          <a:spcPct val="0"/>
                        </a:spcBef>
                        <a:spcAft>
                          <a:spcPct val="0"/>
                        </a:spcAft>
                        <a:buClrTx/>
                        <a:buSzPct val="100000"/>
                        <a:buFontTx/>
                        <a:buNone/>
                        <a:tabLst/>
                      </a:pPr>
                      <a:r>
                        <a:rPr kumimoji="1" lang="ja-JP" altLang="en-US" sz="1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絵画・彫刻</a:t>
                      </a:r>
                      <a:endParaRPr kumimoji="1" lang="en-US" altLang="ja-JP" sz="1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0" fontAlgn="base" latinLnBrk="0" hangingPunct="1">
                        <a:lnSpc>
                          <a:spcPts val="800"/>
                        </a:lnSpc>
                        <a:spcBef>
                          <a:spcPct val="0"/>
                        </a:spcBef>
                        <a:spcAft>
                          <a:spcPct val="0"/>
                        </a:spcAft>
                        <a:buClrTx/>
                        <a:buSzPct val="100000"/>
                        <a:buFontTx/>
                        <a:buNone/>
                        <a:tabLst/>
                      </a:pPr>
                      <a:r>
                        <a:rPr kumimoji="1" lang="ja-JP" altLang="en-US" sz="7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感じ取ったことや</a:t>
                      </a:r>
                      <a:endParaRPr kumimoji="1" lang="en-US" altLang="ja-JP" sz="7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0" fontAlgn="base" latinLnBrk="0" hangingPunct="1">
                        <a:lnSpc>
                          <a:spcPts val="800"/>
                        </a:lnSpc>
                        <a:spcBef>
                          <a:spcPct val="0"/>
                        </a:spcBef>
                        <a:spcAft>
                          <a:spcPct val="0"/>
                        </a:spcAft>
                        <a:buClrTx/>
                        <a:buSzPct val="100000"/>
                        <a:buFontTx/>
                        <a:buNone/>
                        <a:tabLst/>
                      </a:pPr>
                      <a:r>
                        <a:rPr kumimoji="1" lang="ja-JP" altLang="en-US" sz="7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考えたことから</a:t>
                      </a:r>
                    </a:p>
                  </a:txBody>
                  <a:tcPr marL="0" marR="0" marT="7048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ctr">
                        <a:lnSpc>
                          <a:spcPts val="800"/>
                        </a:lnSpc>
                      </a:pPr>
                      <a:r>
                        <a:rPr kumimoji="1" lang="ja-JP" altLang="en-US" sz="1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デザイン</a:t>
                      </a:r>
                      <a:endParaRPr kumimoji="1" lang="en-US" altLang="ja-JP" sz="1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algn="ctr">
                        <a:lnSpc>
                          <a:spcPts val="800"/>
                        </a:lnSpc>
                      </a:pPr>
                      <a:r>
                        <a:rPr kumimoji="1" lang="ja-JP" altLang="en-US" sz="7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目的や機能から</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a:txBody>
                  <a:tcPr marL="0" marR="0" marT="7048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lnSpc>
                          <a:spcPts val="800"/>
                        </a:lnSpc>
                      </a:pPr>
                      <a:r>
                        <a:rPr kumimoji="1" lang="ja-JP" altLang="en-US" sz="900" dirty="0">
                          <a:solidFill>
                            <a:schemeClr val="tx1"/>
                          </a:solidFill>
                          <a:latin typeface="ＭＳ Ｐゴシック" panose="020B0600070205080204" pitchFamily="50" charset="-128"/>
                          <a:ea typeface="ＭＳ Ｐゴシック" panose="020B0600070205080204" pitchFamily="50" charset="-128"/>
                        </a:rPr>
                        <a:t>映像メディア表現</a:t>
                      </a:r>
                      <a:endParaRPr kumimoji="1" lang="en-US" altLang="ja-JP" sz="900" dirty="0">
                        <a:solidFill>
                          <a:schemeClr val="tx1"/>
                        </a:solidFill>
                        <a:latin typeface="ＭＳ Ｐゴシック" panose="020B0600070205080204" pitchFamily="50" charset="-128"/>
                        <a:ea typeface="ＭＳ Ｐゴシック" panose="020B0600070205080204" pitchFamily="50" charset="-128"/>
                      </a:endParaRPr>
                    </a:p>
                    <a:p>
                      <a:pPr algn="ctr">
                        <a:lnSpc>
                          <a:spcPts val="800"/>
                        </a:lnSpc>
                      </a:pPr>
                      <a:r>
                        <a:rPr kumimoji="1" lang="ja-JP" altLang="en-US" sz="700" dirty="0">
                          <a:solidFill>
                            <a:schemeClr val="tx1"/>
                          </a:solidFill>
                          <a:latin typeface="ＭＳ Ｐゴシック" panose="020B0600070205080204" pitchFamily="50" charset="-128"/>
                          <a:ea typeface="ＭＳ Ｐゴシック" panose="020B0600070205080204" pitchFamily="50" charset="-128"/>
                        </a:rPr>
                        <a:t>映像メディアの特性から</a:t>
                      </a:r>
                    </a:p>
                  </a:txBody>
                  <a:tcPr marL="0" marR="0" marT="70487" marB="0" horzOverflow="overflow">
                    <a:lnL w="12700" cap="flat" cmpd="sng" algn="ctr">
                      <a:solidFill>
                        <a:schemeClr val="tx1"/>
                      </a:solidFill>
                      <a:prstDash val="solid"/>
                      <a:round/>
                      <a:headEnd type="none" w="med" len="med"/>
                      <a:tailEnd type="none" w="med" len="med"/>
                    </a:lnL>
                  </a:tcPr>
                </a:tc>
                <a:tc rowSpan="2">
                  <a:txBody>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charset="-128"/>
                        </a:rPr>
                        <a:t>福井県立丸岡高校</a:t>
                      </a:r>
                      <a:endParaRPr kumimoji="1" lang="en-US" altLang="ja-JP" sz="900" b="0" i="0" u="none" strike="noStrike" cap="none" normalizeH="0" baseline="0" dirty="0">
                        <a:ln>
                          <a:noFill/>
                        </a:ln>
                        <a:solidFill>
                          <a:schemeClr val="tx1"/>
                        </a:solidFill>
                        <a:effectLst/>
                        <a:latin typeface="Arial" charset="0"/>
                        <a:ea typeface="ＭＳ Ｐゴシック" charset="-128"/>
                      </a:endParaRPr>
                    </a:p>
                    <a:p>
                      <a:pPr marL="0" marR="0" lvl="0" indent="0" algn="ctr" defTabSz="914400" rtl="0" eaLnBrk="0" fontAlgn="base" latinLnBrk="0" hangingPunct="0">
                        <a:lnSpc>
                          <a:spcPct val="15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charset="-128"/>
                        </a:rPr>
                        <a:t>反保千佳子</a:t>
                      </a:r>
                      <a:endParaRPr kumimoji="1" lang="en-US" altLang="ja-JP" sz="900" b="0" i="0" u="none" strike="noStrike" cap="none" normalizeH="0" baseline="0" dirty="0">
                        <a:ln>
                          <a:noFill/>
                        </a:ln>
                        <a:solidFill>
                          <a:schemeClr val="tx1"/>
                        </a:solidFill>
                        <a:effectLst/>
                        <a:latin typeface="Arial" charset="0"/>
                        <a:ea typeface="ＭＳ Ｐゴシック" charset="-128"/>
                      </a:endParaRPr>
                    </a:p>
                    <a:p>
                      <a:pPr marL="0" marR="0" lvl="0" indent="0" algn="ctr" defTabSz="914400" rtl="0" eaLnBrk="0" fontAlgn="base" latinLnBrk="0" hangingPunct="0">
                        <a:lnSpc>
                          <a:spcPct val="150000"/>
                        </a:lnSpc>
                        <a:spcBef>
                          <a:spcPct val="0"/>
                        </a:spcBef>
                        <a:spcAft>
                          <a:spcPct val="0"/>
                        </a:spcAft>
                        <a:buClrTx/>
                        <a:buSzTx/>
                        <a:buFontTx/>
                        <a:buNone/>
                        <a:tabLst/>
                        <a:defRPr/>
                      </a:pPr>
                      <a:r>
                        <a:rPr lang="ja-JP" altLang="en-US" sz="900" b="0" dirty="0">
                          <a:solidFill>
                            <a:srgbClr val="000000"/>
                          </a:solidFill>
                          <a:latin typeface="Verdana" panose="020B0604030504040204" pitchFamily="34" charset="0"/>
                        </a:rPr>
                        <a:t>作成日：</a:t>
                      </a:r>
                      <a:r>
                        <a:rPr lang="en-US" altLang="ja-JP" sz="900" b="0" dirty="0">
                          <a:solidFill>
                            <a:srgbClr val="000000"/>
                          </a:solidFill>
                          <a:latin typeface="Verdana" panose="020B0604030504040204" pitchFamily="34" charset="0"/>
                        </a:rPr>
                        <a:t>R</a:t>
                      </a:r>
                      <a:r>
                        <a:rPr lang="ja-JP" altLang="en-US" sz="900" b="0" dirty="0">
                          <a:solidFill>
                            <a:srgbClr val="000000"/>
                          </a:solidFill>
                          <a:latin typeface="Verdana" panose="020B0604030504040204" pitchFamily="34" charset="0"/>
                        </a:rPr>
                        <a:t>３</a:t>
                      </a:r>
                      <a:r>
                        <a:rPr lang="en-US" altLang="ja-JP" sz="900" b="0" dirty="0">
                          <a:solidFill>
                            <a:srgbClr val="000000"/>
                          </a:solidFill>
                          <a:latin typeface="Verdana" panose="020B0604030504040204" pitchFamily="34" charset="0"/>
                        </a:rPr>
                        <a:t>.3.</a:t>
                      </a:r>
                      <a:r>
                        <a:rPr lang="ja-JP" altLang="en-US" sz="900" b="0" dirty="0">
                          <a:solidFill>
                            <a:srgbClr val="000000"/>
                          </a:solidFill>
                          <a:latin typeface="Verdana" panose="020B0604030504040204" pitchFamily="34" charset="0"/>
                        </a:rPr>
                        <a:t>５</a:t>
                      </a:r>
                      <a:endParaRPr lang="en-US" altLang="ja-JP" sz="900" b="0" dirty="0">
                        <a:solidFill>
                          <a:srgbClr val="000000"/>
                        </a:solidFill>
                        <a:latin typeface="Verdana" panose="020B0604030504040204" pitchFamily="34" charset="0"/>
                      </a:endParaRPr>
                    </a:p>
                  </a:txBody>
                  <a:tcPr marL="91483" marR="91483" marT="44178" marB="44178"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0"/>
                  </a:ext>
                </a:extLst>
              </a:tr>
              <a:tr h="41780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0" fontAlgn="base" latinLnBrk="0" hangingPunct="0">
                        <a:lnSpc>
                          <a:spcPts val="800"/>
                        </a:lnSpc>
                        <a:spcBef>
                          <a:spcPct val="0"/>
                        </a:spcBef>
                        <a:spcAft>
                          <a:spcPct val="0"/>
                        </a:spcAft>
                        <a:buClrTx/>
                        <a:buSzPct val="100000"/>
                        <a:buFontTx/>
                        <a:buNone/>
                        <a:tabLst/>
                      </a:pPr>
                      <a:r>
                        <a:rPr kumimoji="1" lang="ja-JP" altLang="en-US" sz="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50" charset="-128"/>
                        </a:rPr>
                        <a:t>鑑賞</a:t>
                      </a:r>
                    </a:p>
                  </a:txBody>
                  <a:tcPr marL="0" marR="0" marT="7048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gridSpan="2">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eaLnBrk="0" hangingPunct="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eaLnBrk="0" hangingPunct="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eaLnBrk="0" hangingPunct="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eaLnBrk="0" hangingPunct="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base" latinLnBrk="0" hangingPunct="0">
                        <a:lnSpc>
                          <a:spcPts val="800"/>
                        </a:lnSpc>
                        <a:spcBef>
                          <a:spcPct val="0"/>
                        </a:spcBef>
                        <a:spcAft>
                          <a:spcPct val="0"/>
                        </a:spcAft>
                        <a:buClrTx/>
                        <a:buSzPct val="100000"/>
                        <a:buFontTx/>
                        <a:buNone/>
                        <a:tabLst/>
                      </a:pPr>
                      <a:r>
                        <a:rPr kumimoji="1" lang="ja-JP" altLang="en-US" sz="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美術作品の見方・感じ方</a:t>
                      </a: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0" marR="0" marT="35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Arial" panose="020B0604020202020204" pitchFamily="34" charset="0"/>
                        </a:rPr>
                        <a:t>生活や社会の中の</a:t>
                      </a:r>
                      <a:endParaRPr kumimoji="1" lang="en-US" altLang="ja-JP" sz="800" b="0" i="0" u="none" strike="noStrike" kern="1200" cap="none" normalizeH="0" baseline="0" dirty="0">
                        <a:ln>
                          <a:noFill/>
                        </a:ln>
                        <a:solidFill>
                          <a:schemeClr val="tx1"/>
                        </a:solidFill>
                        <a:effectLst/>
                        <a:latin typeface="ＭＳ Ｐゴシック" panose="020B0600070205080204" pitchFamily="50" charset="-128"/>
                        <a:ea typeface="+mn-ea"/>
                        <a:cs typeface="Arial" panose="020B0604020202020204" pitchFamily="34" charset="0"/>
                      </a:endParaRPr>
                    </a:p>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Arial" panose="020B0604020202020204" pitchFamily="34" charset="0"/>
                        </a:rPr>
                        <a:t>美術の働きや美術文化</a:t>
                      </a:r>
                    </a:p>
                  </a:txBody>
                  <a:tcPr marL="0" marR="0" marT="35183" marB="0" anchor="ctr" horzOverflow="overflow">
                    <a:lnL w="12700" cap="flat" cmpd="sng" algn="ctr">
                      <a:solidFill>
                        <a:schemeClr val="tx1"/>
                      </a:solidFill>
                      <a:prstDash val="solid"/>
                      <a:round/>
                      <a:headEnd type="none" w="med" len="med"/>
                      <a:tailEnd type="none" w="med" len="med"/>
                    </a:lnL>
                  </a:tcPr>
                </a:tc>
                <a:tc hMerge="1">
                  <a:txBody>
                    <a:bodyPr/>
                    <a:lstStyle/>
                    <a:p>
                      <a:pPr marL="0" marR="0" lvl="0" indent="0" algn="l" defTabSz="914400" rtl="0" eaLnBrk="0" fontAlgn="base" latinLnBrk="0" hangingPunct="1">
                        <a:lnSpc>
                          <a:spcPct val="100000"/>
                        </a:lnSpc>
                        <a:spcBef>
                          <a:spcPct val="0"/>
                        </a:spcBef>
                        <a:spcAft>
                          <a:spcPct val="0"/>
                        </a:spcAft>
                        <a:buClrTx/>
                        <a:buSzPct val="100000"/>
                        <a:buFontTx/>
                        <a:buNone/>
                        <a:tabLst/>
                        <a:defRPr/>
                      </a:pPr>
                      <a:endParaRPr kumimoji="1" lang="ja-JP" altLang="en-US" sz="600" b="0" i="0" u="none" strike="noStrike" kern="1200" cap="none" normalizeH="0" baseline="0" dirty="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97" marB="0" anchor="ctr" horzOverflow="overflow">
                    <a:lnL w="12700" cap="flat" cmpd="sng" algn="ctr">
                      <a:solidFill>
                        <a:schemeClr val="tx1"/>
                      </a:solidFill>
                      <a:prstDash val="solid"/>
                      <a:round/>
                      <a:headEnd type="none" w="med" len="med"/>
                      <a:tailEnd type="none" w="med" len="med"/>
                    </a:lnL>
                  </a:tcPr>
                </a:tc>
                <a:tc vMerge="1">
                  <a:txBody>
                    <a:bodyPr/>
                    <a:lstStyle/>
                    <a:p>
                      <a:endParaRPr kumimoji="1" lang="ja-JP" altLang="en-US"/>
                    </a:p>
                  </a:txBody>
                  <a:tcPr/>
                </a:tc>
                <a:extLst>
                  <a:ext uri="{0D108BD9-81ED-4DB2-BD59-A6C34878D82A}">
                    <a16:rowId xmlns:a16="http://schemas.microsoft.com/office/drawing/2014/main" val="10001"/>
                  </a:ext>
                </a:extLst>
              </a:tr>
            </a:tbl>
          </a:graphicData>
        </a:graphic>
      </p:graphicFrame>
      <p:graphicFrame>
        <p:nvGraphicFramePr>
          <p:cNvPr id="45" name="Group 315">
            <a:extLst>
              <a:ext uri="{FF2B5EF4-FFF2-40B4-BE49-F238E27FC236}">
                <a16:creationId xmlns:a16="http://schemas.microsoft.com/office/drawing/2014/main" id="{3DA052C6-2914-470F-A836-727BBD1028C7}"/>
              </a:ext>
            </a:extLst>
          </p:cNvPr>
          <p:cNvGraphicFramePr>
            <a:graphicFrameLocks noGrp="1"/>
          </p:cNvGraphicFramePr>
          <p:nvPr/>
        </p:nvGraphicFramePr>
        <p:xfrm>
          <a:off x="128588" y="5013325"/>
          <a:ext cx="1995487" cy="1739900"/>
        </p:xfrm>
        <a:graphic>
          <a:graphicData uri="http://schemas.openxmlformats.org/drawingml/2006/table">
            <a:tbl>
              <a:tblPr/>
              <a:tblGrid>
                <a:gridCol w="1995487">
                  <a:extLst>
                    <a:ext uri="{9D8B030D-6E8A-4147-A177-3AD203B41FA5}">
                      <a16:colId xmlns:a16="http://schemas.microsoft.com/office/drawing/2014/main" val="20000"/>
                    </a:ext>
                  </a:extLst>
                </a:gridCol>
              </a:tblGrid>
              <a:tr h="28960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a:ln>
                            <a:noFill/>
                          </a:ln>
                          <a:solidFill>
                            <a:srgbClr val="000000"/>
                          </a:solidFill>
                          <a:effectLst/>
                          <a:latin typeface="ＭＳ Ｐゴシック" charset="-128"/>
                          <a:ea typeface="ＭＳ Ｐゴシック" charset="-128"/>
                          <a:cs typeface="Times New Roman" pitchFamily="18" charset="0"/>
                        </a:rPr>
                        <a:t>  生徒のこれまでの学び</a:t>
                      </a: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900" b="0" i="0" u="none" strike="noStrike" cap="none" normalizeH="0" baseline="0" dirty="0">
                          <a:ln>
                            <a:noFill/>
                          </a:ln>
                          <a:solidFill>
                            <a:schemeClr val="tx1"/>
                          </a:solidFill>
                          <a:effectLst/>
                          <a:latin typeface="ＭＳ Ｐゴシック" charset="-128"/>
                          <a:ea typeface="ＭＳ Ｐゴシック" charset="-128"/>
                          <a:cs typeface="Times New Roman" pitchFamily="18" charset="0"/>
                        </a:rPr>
                        <a:t>  ～小・中の内容の連続性～</a:t>
                      </a:r>
                    </a:p>
                  </a:txBody>
                  <a:tcPr marL="90139" marR="9013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145029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ＭＳ Ｐゴシック" panose="020B0600070205080204" pitchFamily="50" charset="-128"/>
                          <a:ea typeface="+mn-ea"/>
                          <a:cs typeface="Times New Roman" pitchFamily="18" charset="0"/>
                        </a:rPr>
                        <a:t>小中学校時代にパラパラ漫画などの制作経験がある生徒もいる</a:t>
                      </a:r>
                      <a:endParaRPr kumimoji="0" lang="en-US" altLang="ja-JP" sz="1000" b="0" i="0" u="none" strike="noStrike" cap="none" normalizeH="0" baseline="0" dirty="0">
                        <a:ln>
                          <a:noFill/>
                        </a:ln>
                        <a:solidFill>
                          <a:schemeClr val="tx1"/>
                        </a:solidFill>
                        <a:effectLst/>
                        <a:latin typeface="ＭＳ Ｐゴシック" panose="020B0600070205080204" pitchFamily="50" charset="-128"/>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a:ln>
                          <a:noFill/>
                        </a:ln>
                        <a:solidFill>
                          <a:schemeClr val="tx1"/>
                        </a:solidFill>
                        <a:effectLst/>
                        <a:latin typeface="ＭＳ Ｐゴシック" panose="020B0600070205080204" pitchFamily="50" charset="-128"/>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ＭＳ Ｐゴシック" panose="020B0600070205080204" pitchFamily="50" charset="-128"/>
                          <a:ea typeface="+mn-ea"/>
                          <a:cs typeface="Times New Roman" pitchFamily="18" charset="0"/>
                        </a:rPr>
                        <a:t>アニメーションの学びはなくても、作品には触れている</a:t>
                      </a:r>
                      <a:endParaRPr kumimoji="0" lang="en-US" altLang="ja-JP" sz="1000" b="0" i="0" u="none" strike="noStrike" cap="none" normalizeH="0" baseline="0" dirty="0">
                        <a:ln>
                          <a:noFill/>
                        </a:ln>
                        <a:solidFill>
                          <a:schemeClr val="tx1"/>
                        </a:solidFill>
                        <a:effectLst/>
                        <a:latin typeface="ＭＳ Ｐゴシック" panose="020B0600070205080204" pitchFamily="50" charset="-128"/>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a:ln>
                          <a:noFill/>
                        </a:ln>
                        <a:solidFill>
                          <a:schemeClr val="tx1"/>
                        </a:solidFill>
                        <a:effectLst/>
                        <a:latin typeface="ＭＳ Ｐゴシック" panose="020B0600070205080204" pitchFamily="50" charset="-128"/>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a:ln>
                          <a:noFill/>
                        </a:ln>
                        <a:solidFill>
                          <a:schemeClr val="tx1"/>
                        </a:solidFill>
                        <a:effectLst/>
                        <a:latin typeface="ＭＳ Ｐゴシック" panose="020B0600070205080204" pitchFamily="50" charset="-128"/>
                        <a:ea typeface="+mn-ea"/>
                        <a:cs typeface="Times New Roman" pitchFamily="18" charset="0"/>
                      </a:endParaRPr>
                    </a:p>
                  </a:txBody>
                  <a:tcPr marL="71996" marR="71996" marT="7201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2" name="円/楕円 1">
            <a:extLst>
              <a:ext uri="{FF2B5EF4-FFF2-40B4-BE49-F238E27FC236}">
                <a16:creationId xmlns:a16="http://schemas.microsoft.com/office/drawing/2014/main" id="{BE9E58E6-3359-4013-A8E7-B249E036EDA0}"/>
              </a:ext>
            </a:extLst>
          </p:cNvPr>
          <p:cNvSpPr/>
          <p:nvPr/>
        </p:nvSpPr>
        <p:spPr>
          <a:xfrm>
            <a:off x="6910388" y="203200"/>
            <a:ext cx="792162" cy="444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3113" name="テキスト ボックス 3">
            <a:extLst>
              <a:ext uri="{FF2B5EF4-FFF2-40B4-BE49-F238E27FC236}">
                <a16:creationId xmlns:a16="http://schemas.microsoft.com/office/drawing/2014/main" id="{A663378B-C8D6-49A2-A296-6B02E45858E6}"/>
              </a:ext>
            </a:extLst>
          </p:cNvPr>
          <p:cNvSpPr txBox="1">
            <a:spLocks noChangeArrowheads="1"/>
          </p:cNvSpPr>
          <p:nvPr/>
        </p:nvSpPr>
        <p:spPr bwMode="auto">
          <a:xfrm>
            <a:off x="41275" y="20638"/>
            <a:ext cx="36210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00">
                <a:solidFill>
                  <a:srgbClr val="000000"/>
                </a:solidFill>
                <a:latin typeface="Verdana" panose="020B0604030504040204" pitchFamily="34" charset="0"/>
              </a:rPr>
              <a:t>複数のユニットを必要に応じて組み合わせ構築したプログラム</a:t>
            </a:r>
          </a:p>
        </p:txBody>
      </p:sp>
      <p:sp>
        <p:nvSpPr>
          <p:cNvPr id="21" name="円/楕円 20">
            <a:extLst>
              <a:ext uri="{FF2B5EF4-FFF2-40B4-BE49-F238E27FC236}">
                <a16:creationId xmlns:a16="http://schemas.microsoft.com/office/drawing/2014/main" id="{7032C16F-076B-4B2F-800A-3607F7360697}"/>
              </a:ext>
            </a:extLst>
          </p:cNvPr>
          <p:cNvSpPr/>
          <p:nvPr/>
        </p:nvSpPr>
        <p:spPr>
          <a:xfrm>
            <a:off x="2008188" y="1987550"/>
            <a:ext cx="908050" cy="4492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3115" name="テキスト ボックス 21">
            <a:extLst>
              <a:ext uri="{FF2B5EF4-FFF2-40B4-BE49-F238E27FC236}">
                <a16:creationId xmlns:a16="http://schemas.microsoft.com/office/drawing/2014/main" id="{9E0040BC-43D8-4712-9416-A56FD897BEB4}"/>
              </a:ext>
            </a:extLst>
          </p:cNvPr>
          <p:cNvSpPr txBox="1">
            <a:spLocks noChangeArrowheads="1"/>
          </p:cNvSpPr>
          <p:nvPr/>
        </p:nvSpPr>
        <p:spPr bwMode="auto">
          <a:xfrm>
            <a:off x="7785100" y="28575"/>
            <a:ext cx="13398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900"/>
              <a:t>福井県造形教育研究会</a:t>
            </a:r>
          </a:p>
        </p:txBody>
      </p:sp>
      <p:sp>
        <p:nvSpPr>
          <p:cNvPr id="16" name="円/楕円 18">
            <a:extLst>
              <a:ext uri="{FF2B5EF4-FFF2-40B4-BE49-F238E27FC236}">
                <a16:creationId xmlns:a16="http://schemas.microsoft.com/office/drawing/2014/main" id="{7580F46E-CDF5-45F9-8950-6DF424391F99}"/>
              </a:ext>
            </a:extLst>
          </p:cNvPr>
          <p:cNvSpPr/>
          <p:nvPr/>
        </p:nvSpPr>
        <p:spPr>
          <a:xfrm>
            <a:off x="1547813" y="1296988"/>
            <a:ext cx="1368425" cy="350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18" name="円/楕円 20">
            <a:extLst>
              <a:ext uri="{FF2B5EF4-FFF2-40B4-BE49-F238E27FC236}">
                <a16:creationId xmlns:a16="http://schemas.microsoft.com/office/drawing/2014/main" id="{656C2C8D-F9AF-4977-8836-49908492C64F}"/>
              </a:ext>
            </a:extLst>
          </p:cNvPr>
          <p:cNvSpPr/>
          <p:nvPr/>
        </p:nvSpPr>
        <p:spPr>
          <a:xfrm>
            <a:off x="1120775" y="2441575"/>
            <a:ext cx="908050" cy="2222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23" name="円/楕円 1">
            <a:extLst>
              <a:ext uri="{FF2B5EF4-FFF2-40B4-BE49-F238E27FC236}">
                <a16:creationId xmlns:a16="http://schemas.microsoft.com/office/drawing/2014/main" id="{13598918-56AA-4BEA-922C-99BEE505A1AF}"/>
              </a:ext>
            </a:extLst>
          </p:cNvPr>
          <p:cNvSpPr/>
          <p:nvPr/>
        </p:nvSpPr>
        <p:spPr>
          <a:xfrm>
            <a:off x="6653213" y="641350"/>
            <a:ext cx="1131887" cy="3492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graphicFrame>
        <p:nvGraphicFramePr>
          <p:cNvPr id="20" name="Group 214">
            <a:extLst>
              <a:ext uri="{FF2B5EF4-FFF2-40B4-BE49-F238E27FC236}">
                <a16:creationId xmlns:a16="http://schemas.microsoft.com/office/drawing/2014/main" id="{2FB34D0E-172D-4EAA-B8DF-CE9441204CB9}"/>
              </a:ext>
            </a:extLst>
          </p:cNvPr>
          <p:cNvGraphicFramePr>
            <a:graphicFrameLocks noGrp="1"/>
          </p:cNvGraphicFramePr>
          <p:nvPr/>
        </p:nvGraphicFramePr>
        <p:xfrm>
          <a:off x="2200275" y="3406775"/>
          <a:ext cx="6804025" cy="3346450"/>
        </p:xfrm>
        <a:graphic>
          <a:graphicData uri="http://schemas.openxmlformats.org/drawingml/2006/table">
            <a:tbl>
              <a:tblPr/>
              <a:tblGrid>
                <a:gridCol w="288023">
                  <a:extLst>
                    <a:ext uri="{9D8B030D-6E8A-4147-A177-3AD203B41FA5}">
                      <a16:colId xmlns:a16="http://schemas.microsoft.com/office/drawing/2014/main" val="20000"/>
                    </a:ext>
                  </a:extLst>
                </a:gridCol>
                <a:gridCol w="288023">
                  <a:extLst>
                    <a:ext uri="{9D8B030D-6E8A-4147-A177-3AD203B41FA5}">
                      <a16:colId xmlns:a16="http://schemas.microsoft.com/office/drawing/2014/main" val="20001"/>
                    </a:ext>
                  </a:extLst>
                </a:gridCol>
                <a:gridCol w="1584124">
                  <a:extLst>
                    <a:ext uri="{9D8B030D-6E8A-4147-A177-3AD203B41FA5}">
                      <a16:colId xmlns:a16="http://schemas.microsoft.com/office/drawing/2014/main" val="20002"/>
                    </a:ext>
                  </a:extLst>
                </a:gridCol>
                <a:gridCol w="4643855">
                  <a:extLst>
                    <a:ext uri="{9D8B030D-6E8A-4147-A177-3AD203B41FA5}">
                      <a16:colId xmlns:a16="http://schemas.microsoft.com/office/drawing/2014/main" val="20003"/>
                    </a:ext>
                  </a:extLst>
                </a:gridCol>
              </a:tblGrid>
              <a:tr h="241850">
                <a:tc rowSpan="2">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指導ユニット　　　　　　　　　　　　　　　　　　　　　</a:t>
                      </a:r>
                      <a:endParaRPr kumimoji="0" lang="en-US" altLang="ja-JP" sz="1000" b="1" i="0" u="none" strike="noStrike" cap="none" normalizeH="0" baseline="0" dirty="0">
                        <a:ln>
                          <a:noFill/>
                        </a:ln>
                        <a:solidFill>
                          <a:schemeClr val="tx1"/>
                        </a:solidFill>
                        <a:effectLst/>
                        <a:latin typeface="ＭＳ Ｐゴシック" panose="020B0600070205080204" pitchFamily="50" charset="-128"/>
                        <a:ea typeface="ＭＳ 明朝" panose="02020609040205080304" pitchFamily="17" charset="-128"/>
                        <a:cs typeface="Times New Roman" panose="02020603050405020304" pitchFamily="18" charset="0"/>
                      </a:endParaRPr>
                    </a:p>
                  </a:txBody>
                  <a:tcPr marL="91438" marR="91438" marT="0"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rowSpan="2">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altLang="ja-JP" sz="1000" b="1" i="0" u="none" strike="noStrike" cap="none" normalizeH="0" baseline="0" dirty="0">
                        <a:ln>
                          <a:noFill/>
                        </a:ln>
                        <a:solidFill>
                          <a:schemeClr val="tx1"/>
                        </a:solidFill>
                        <a:effectLst/>
                        <a:latin typeface="ＭＳ Ｐゴシック" panose="020B0600070205080204" pitchFamily="50" charset="-128"/>
                        <a:ea typeface="ＭＳ 明朝" panose="02020609040205080304" pitchFamily="17" charset="-128"/>
                        <a:cs typeface="Times New Roman" panose="02020603050405020304" pitchFamily="18" charset="0"/>
                      </a:endParaRPr>
                    </a:p>
                  </a:txBody>
                  <a:tcPr marL="91438" marR="91438"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gridSpan="2">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ja-JP" altLang="en-US" sz="1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授業の流れ</a:t>
                      </a:r>
                    </a:p>
                  </a:txBody>
                  <a:tcPr marL="91438" marR="9143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kumimoji="1" lang="ja-JP" altLang="en-US"/>
                    </a:p>
                  </a:txBody>
                  <a:tcPr/>
                </a:tc>
                <a:extLst>
                  <a:ext uri="{0D108BD9-81ED-4DB2-BD59-A6C34878D82A}">
                    <a16:rowId xmlns:a16="http://schemas.microsoft.com/office/drawing/2014/main" val="10000"/>
                  </a:ext>
                </a:extLst>
              </a:tr>
              <a:tr h="262198">
                <a:tc vMerge="1">
                  <a:txBody>
                    <a:bodyPr/>
                    <a:lstStyle/>
                    <a:p>
                      <a:endParaRPr kumimoji="1" lang="ja-JP" altLang="en-US"/>
                    </a:p>
                  </a:txBody>
                  <a:tcPr/>
                </a:tc>
                <a:tc vMerge="1">
                  <a:txBody>
                    <a:bodyPr/>
                    <a:lstStyle/>
                    <a:p>
                      <a:endParaRPr kumimoji="1" lang="ja-JP" altLang="en-US"/>
                    </a:p>
                  </a:txBody>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ja-JP" altLang="en-US" sz="1000" b="1"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　発　問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ja-JP" altLang="en-US" sz="1000" b="1"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活動内容</a:t>
                      </a:r>
                    </a:p>
                  </a:txBody>
                  <a:tcPr marL="0" marR="0" marT="0" marB="0" anchor="b"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1"/>
                  </a:ext>
                </a:extLst>
              </a:tr>
              <a:tr h="594908">
                <a:tc>
                  <a:txBody>
                    <a:bodyPr/>
                    <a:lstStyle/>
                    <a:p>
                      <a:pPr algn="ctr" eaLnBrk="0" fontAlgn="base" hangingPunct="0">
                        <a:spcAft>
                          <a:spcPts val="0"/>
                        </a:spcAft>
                      </a:pPr>
                      <a:endParaRPr lang="ja-JP" sz="900" kern="100" dirty="0">
                        <a:effectLst/>
                        <a:latin typeface="Century"/>
                        <a:ea typeface="ＭＳ 明朝"/>
                        <a:cs typeface="Times New Roman"/>
                      </a:endParaRPr>
                    </a:p>
                  </a:txBody>
                  <a:tcPr marL="91453" marR="91453" marT="45653" marB="45653" anchor="ctr">
                    <a:lnL w="9525"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algn="ctr" eaLnBrk="0" fontAlgn="base" hangingPunct="0">
                        <a:spcAft>
                          <a:spcPts val="0"/>
                        </a:spcAft>
                      </a:pPr>
                      <a:r>
                        <a:rPr lang="ja-JP" altLang="en-US" sz="900" kern="100" dirty="0">
                          <a:effectLst/>
                          <a:latin typeface="Century"/>
                          <a:ea typeface="ＭＳ 明朝"/>
                          <a:cs typeface="Times New Roman"/>
                        </a:rPr>
                        <a:t>①</a:t>
                      </a:r>
                      <a:endParaRPr lang="ja-JP" sz="900" kern="100" dirty="0">
                        <a:effectLst/>
                        <a:latin typeface="Century"/>
                        <a:ea typeface="ＭＳ 明朝"/>
                        <a:cs typeface="Times New Roman"/>
                      </a:endParaRPr>
                    </a:p>
                  </a:txBody>
                  <a:tcPr marL="91453" marR="91453" marT="45653" marB="4565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algn="l" fontAlgn="base">
                        <a:spcAft>
                          <a:spcPts val="0"/>
                        </a:spcAft>
                      </a:pPr>
                      <a:r>
                        <a:rPr lang="ja-JP" altLang="en-US" sz="1000" kern="1200" dirty="0">
                          <a:solidFill>
                            <a:srgbClr val="000000"/>
                          </a:solidFill>
                          <a:effectLst/>
                          <a:latin typeface="ＭＳ Ｐゴシック" panose="020B0600070205080204" pitchFamily="50" charset="-128"/>
                          <a:ea typeface="ＭＳ Ｐゴシック" panose="020B0600070205080204" pitchFamily="50" charset="-128"/>
                          <a:cs typeface="Arial"/>
                        </a:rPr>
                        <a:t>題材説明</a:t>
                      </a:r>
                      <a:endParaRPr lang="en-US" altLang="ja-JP" sz="1000" kern="1200" dirty="0">
                        <a:solidFill>
                          <a:srgbClr val="000000"/>
                        </a:solidFill>
                        <a:effectLst/>
                        <a:latin typeface="ＭＳ Ｐゴシック" panose="020B0600070205080204" pitchFamily="50" charset="-128"/>
                        <a:ea typeface="ＭＳ Ｐゴシック" panose="020B0600070205080204" pitchFamily="50" charset="-128"/>
                        <a:cs typeface="Arial"/>
                      </a:endParaRPr>
                    </a:p>
                    <a:p>
                      <a:pPr algn="l" fontAlgn="base">
                        <a:spcAft>
                          <a:spcPts val="0"/>
                        </a:spcAft>
                      </a:pPr>
                      <a:r>
                        <a:rPr lang="ja-JP" altLang="en-US" sz="1000" kern="1200" dirty="0">
                          <a:solidFill>
                            <a:srgbClr val="000000"/>
                          </a:solidFill>
                          <a:effectLst/>
                          <a:latin typeface="ＭＳ Ｐゴシック" panose="020B0600070205080204" pitchFamily="50" charset="-128"/>
                          <a:ea typeface="ＭＳ Ｐゴシック" panose="020B0600070205080204" pitchFamily="50" charset="-128"/>
                          <a:cs typeface="Arial"/>
                        </a:rPr>
                        <a:t>絵コンテづくり</a:t>
                      </a:r>
                      <a:endParaRPr lang="en-US" altLang="ja-JP" sz="1000" kern="1200" dirty="0">
                        <a:solidFill>
                          <a:srgbClr val="000000"/>
                        </a:solidFill>
                        <a:effectLst/>
                        <a:latin typeface="ＭＳ Ｐゴシック" panose="020B0600070205080204" pitchFamily="50" charset="-128"/>
                        <a:ea typeface="ＭＳ Ｐゴシック" panose="020B0600070205080204" pitchFamily="50" charset="-128"/>
                        <a:cs typeface="Arial"/>
                      </a:endParaRPr>
                    </a:p>
                    <a:p>
                      <a:pPr algn="l" fontAlgn="base">
                        <a:spcAft>
                          <a:spcPts val="0"/>
                        </a:spcAft>
                      </a:pPr>
                      <a:r>
                        <a:rPr lang="ja-JP" altLang="en-US" sz="1000" kern="1200" dirty="0">
                          <a:solidFill>
                            <a:srgbClr val="000000"/>
                          </a:solidFill>
                          <a:effectLst/>
                          <a:latin typeface="ＭＳ Ｐゴシック" panose="020B0600070205080204" pitchFamily="50" charset="-128"/>
                          <a:ea typeface="ＭＳ Ｐゴシック" panose="020B0600070205080204" pitchFamily="50" charset="-128"/>
                          <a:cs typeface="Arial"/>
                        </a:rPr>
                        <a:t>（２時間）</a:t>
                      </a:r>
                      <a:endParaRPr lang="ja-JP" sz="1000" kern="100" dirty="0">
                        <a:effectLst/>
                        <a:latin typeface="ＭＳ Ｐゴシック" panose="020B0600070205080204" pitchFamily="50" charset="-128"/>
                        <a:ea typeface="ＭＳ Ｐゴシック" panose="020B0600070205080204" pitchFamily="50" charset="-128"/>
                        <a:cs typeface="Times New Roman"/>
                      </a:endParaRPr>
                    </a:p>
                  </a:txBody>
                  <a:tcPr marL="35999" marR="9527" marT="45653" marB="4565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ja-JP" altLang="en-US" sz="1000" kern="100" dirty="0">
                          <a:effectLst/>
                          <a:latin typeface="ＭＳ Ｐゴシック" panose="020B0600070205080204" pitchFamily="50" charset="-128"/>
                          <a:ea typeface="+mn-ea"/>
                          <a:cs typeface="Times New Roman"/>
                        </a:rPr>
                        <a:t>アニメーションならではの表現の良さについて知る。</a:t>
                      </a:r>
                      <a:endParaRPr lang="en-US" altLang="ja-JP" sz="1000" kern="100" dirty="0">
                        <a:effectLst/>
                        <a:latin typeface="ＭＳ Ｐゴシック" panose="020B0600070205080204" pitchFamily="50" charset="-128"/>
                        <a:ea typeface="+mn-ea"/>
                        <a:cs typeface="Times New Roman"/>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ja-JP" altLang="en-US" sz="1000" kern="100">
                          <a:effectLst/>
                          <a:latin typeface="ＭＳ Ｐゴシック" panose="020B0600070205080204" pitchFamily="50" charset="-128"/>
                          <a:ea typeface="+mn-ea"/>
                          <a:cs typeface="Times New Roman"/>
                        </a:rPr>
                        <a:t>提示されたアニメーション</a:t>
                      </a:r>
                      <a:r>
                        <a:rPr lang="ja-JP" altLang="en-US" sz="1000" kern="100" dirty="0">
                          <a:effectLst/>
                          <a:latin typeface="ＭＳ Ｐゴシック" panose="020B0600070205080204" pitchFamily="50" charset="-128"/>
                          <a:ea typeface="+mn-ea"/>
                          <a:cs typeface="Times New Roman"/>
                        </a:rPr>
                        <a:t>のいろいろな</a:t>
                      </a:r>
                      <a:r>
                        <a:rPr lang="ja-JP" altLang="en-US" sz="1000" kern="100">
                          <a:effectLst/>
                          <a:latin typeface="ＭＳ Ｐゴシック" panose="020B0600070205080204" pitchFamily="50" charset="-128"/>
                          <a:ea typeface="+mn-ea"/>
                          <a:cs typeface="Times New Roman"/>
                        </a:rPr>
                        <a:t>手法を参考にして、</a:t>
                      </a:r>
                      <a:r>
                        <a:rPr lang="ja-JP" altLang="en-US" sz="1000" kern="100" dirty="0">
                          <a:effectLst/>
                          <a:latin typeface="ＭＳ Ｐゴシック" panose="020B0600070205080204" pitchFamily="50" charset="-128"/>
                          <a:ea typeface="+mn-ea"/>
                          <a:cs typeface="Times New Roman"/>
                        </a:rPr>
                        <a:t>どの手法で作るかを考えながら、自分個人のアイディアを絵コンテで表現する。</a:t>
                      </a:r>
                      <a:endParaRPr lang="en-US" altLang="ja-JP" sz="1000" kern="100" dirty="0">
                        <a:effectLst/>
                        <a:latin typeface="ＭＳ Ｐゴシック" panose="020B0600070205080204" pitchFamily="50" charset="-128"/>
                        <a:ea typeface="+mn-ea"/>
                        <a:cs typeface="Times New Roman"/>
                      </a:endParaRPr>
                    </a:p>
                  </a:txBody>
                  <a:tcPr marL="35999" marR="9527" marT="45653" marB="4565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48210">
                <a:tc>
                  <a:txBody>
                    <a:bodyPr/>
                    <a:lstStyle/>
                    <a:p>
                      <a:endParaRPr lang="ja-JP" altLang="en-US" sz="800" dirty="0"/>
                    </a:p>
                  </a:txBody>
                  <a:tcPr marL="91453" marR="91453" marT="45653" marB="45653" anchor="ctr">
                    <a:lnL w="12700"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eaLnBrk="0" fontAlgn="base" hangingPunct="0">
                        <a:spcAft>
                          <a:spcPts val="0"/>
                        </a:spcAft>
                      </a:pPr>
                      <a:r>
                        <a:rPr lang="ja-JP" sz="900" kern="1200" dirty="0">
                          <a:solidFill>
                            <a:srgbClr val="000000"/>
                          </a:solidFill>
                          <a:effectLst/>
                          <a:latin typeface="Century"/>
                          <a:ea typeface="ＭＳ 明朝"/>
                          <a:cs typeface="Times New Roman"/>
                        </a:rPr>
                        <a:t>②</a:t>
                      </a:r>
                      <a:endParaRPr lang="ja-JP" sz="900" kern="100" dirty="0">
                        <a:effectLst/>
                        <a:latin typeface="Century"/>
                        <a:ea typeface="ＭＳ 明朝"/>
                        <a:cs typeface="Times New Roman"/>
                      </a:endParaRPr>
                    </a:p>
                  </a:txBody>
                  <a:tcPr marL="91453" marR="91453" marT="45653" marB="45653"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base">
                        <a:spcAft>
                          <a:spcPts val="0"/>
                        </a:spcAft>
                      </a:pPr>
                      <a:r>
                        <a:rPr lang="ja-JP" altLang="en-US" sz="1000" kern="100" dirty="0">
                          <a:effectLst/>
                          <a:latin typeface="ＭＳ Ｐゴシック" panose="020B0600070205080204" pitchFamily="50" charset="-128"/>
                          <a:ea typeface="+mn-ea"/>
                          <a:cs typeface="Times New Roman"/>
                        </a:rPr>
                        <a:t>構想を練る</a:t>
                      </a:r>
                      <a:endParaRPr lang="en-US" altLang="ja-JP" sz="1000" kern="100" dirty="0">
                        <a:effectLst/>
                        <a:latin typeface="ＭＳ Ｐゴシック" panose="020B0600070205080204" pitchFamily="50" charset="-128"/>
                        <a:ea typeface="+mn-ea"/>
                        <a:cs typeface="Times New Roman"/>
                      </a:endParaRPr>
                    </a:p>
                    <a:p>
                      <a:pPr algn="l" fontAlgn="base">
                        <a:spcAft>
                          <a:spcPts val="0"/>
                        </a:spcAft>
                      </a:pPr>
                      <a:r>
                        <a:rPr lang="ja-JP" altLang="en-US" sz="1000" kern="100" dirty="0">
                          <a:effectLst/>
                          <a:latin typeface="ＭＳ Ｐゴシック" panose="020B0600070205080204" pitchFamily="50" charset="-128"/>
                          <a:ea typeface="+mn-ea"/>
                          <a:cs typeface="Times New Roman"/>
                        </a:rPr>
                        <a:t>（２時間）</a:t>
                      </a:r>
                      <a:endParaRPr lang="ja-JP" altLang="ja-JP" sz="1000" kern="100" dirty="0">
                        <a:effectLst/>
                        <a:latin typeface="ＭＳ Ｐゴシック" panose="020B0600070205080204" pitchFamily="50" charset="-128"/>
                        <a:ea typeface="+mn-ea"/>
                        <a:cs typeface="Times New Roman"/>
                      </a:endParaRPr>
                    </a:p>
                  </a:txBody>
                  <a:tcPr marL="35999" marR="9527" marT="45653" marB="45653" anchor="ctr">
                    <a:lnL w="9525"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base">
                        <a:spcAft>
                          <a:spcPts val="0"/>
                        </a:spcAft>
                      </a:pPr>
                      <a:r>
                        <a:rPr lang="ja-JP" altLang="en-US" sz="1000" kern="1200" dirty="0">
                          <a:solidFill>
                            <a:srgbClr val="000000"/>
                          </a:solidFill>
                          <a:effectLst/>
                          <a:latin typeface="ＭＳ Ｐゴシック" panose="020B0600070205080204" pitchFamily="50" charset="-128"/>
                          <a:ea typeface="ＭＳ Ｐゴシック" panose="020B0600070205080204" pitchFamily="50" charset="-128"/>
                          <a:cs typeface="Arial"/>
                        </a:rPr>
                        <a:t>動画の良さを生かしたテーマを考える。</a:t>
                      </a:r>
                      <a:endParaRPr lang="en-US" altLang="ja-JP" sz="1000" kern="1200" dirty="0">
                        <a:solidFill>
                          <a:srgbClr val="000000"/>
                        </a:solidFill>
                        <a:effectLst/>
                        <a:latin typeface="ＭＳ Ｐゴシック" panose="020B0600070205080204" pitchFamily="50" charset="-128"/>
                        <a:ea typeface="ＭＳ Ｐゴシック" panose="020B0600070205080204" pitchFamily="50" charset="-128"/>
                        <a:cs typeface="Arial"/>
                      </a:endParaRPr>
                    </a:p>
                    <a:p>
                      <a:pPr algn="l" fontAlgn="base">
                        <a:spcAft>
                          <a:spcPts val="0"/>
                        </a:spcAft>
                      </a:pPr>
                      <a:r>
                        <a:rPr lang="ja-JP" altLang="en-US" sz="1000" kern="1200" dirty="0">
                          <a:solidFill>
                            <a:srgbClr val="000000"/>
                          </a:solidFill>
                          <a:effectLst/>
                          <a:latin typeface="ＭＳ Ｐゴシック" panose="020B0600070205080204" pitchFamily="50" charset="-128"/>
                          <a:ea typeface="ＭＳ Ｐゴシック" panose="020B0600070205080204" pitchFamily="50" charset="-128"/>
                          <a:cs typeface="Arial"/>
                        </a:rPr>
                        <a:t>３人グループ（２～４人）を作り、メンバーとコミュニケーションを取りながら、作品の構想を練り上げる。それぞれが考えた絵コンテを一つにまとめる。</a:t>
                      </a:r>
                      <a:endParaRPr lang="ja-JP" sz="1000" kern="100" dirty="0">
                        <a:effectLst/>
                        <a:latin typeface="ＭＳ Ｐゴシック" panose="020B0600070205080204" pitchFamily="50" charset="-128"/>
                        <a:ea typeface="ＭＳ Ｐゴシック" panose="020B0600070205080204" pitchFamily="50" charset="-128"/>
                        <a:cs typeface="Times New Roman"/>
                      </a:endParaRPr>
                    </a:p>
                  </a:txBody>
                  <a:tcPr marL="35999" marR="9527" marT="45653" marB="4565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48409">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1438" marR="91438" marT="45689" marB="45689"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eaLnBrk="0" fontAlgn="base" hangingPunct="0">
                        <a:spcAft>
                          <a:spcPts val="0"/>
                        </a:spcAft>
                      </a:pPr>
                      <a:r>
                        <a:rPr lang="ja-JP" sz="900" kern="0" dirty="0">
                          <a:effectLst/>
                          <a:latin typeface="Arial"/>
                          <a:ea typeface="ＭＳ Ｐゴシック"/>
                          <a:cs typeface="Arial"/>
                        </a:rPr>
                        <a:t>③</a:t>
                      </a:r>
                      <a:endParaRPr lang="ja-JP" sz="900" kern="100" dirty="0">
                        <a:effectLst/>
                        <a:latin typeface="Century"/>
                        <a:ea typeface="ＭＳ 明朝"/>
                        <a:cs typeface="Times New Roman"/>
                      </a:endParaRPr>
                    </a:p>
                  </a:txBody>
                  <a:tcPr marL="91453" marR="91453" marT="45653" marB="4565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base">
                        <a:spcAft>
                          <a:spcPts val="0"/>
                        </a:spcAft>
                      </a:pPr>
                      <a:r>
                        <a:rPr lang="ja-JP" altLang="en-US" sz="1000" kern="1200" dirty="0">
                          <a:solidFill>
                            <a:srgbClr val="000000"/>
                          </a:solidFill>
                          <a:effectLst/>
                          <a:latin typeface="ＭＳ Ｐゴシック" panose="020B0600070205080204" pitchFamily="50" charset="-128"/>
                          <a:ea typeface="+mn-ea"/>
                          <a:cs typeface="Arial"/>
                        </a:rPr>
                        <a:t>写真を撮る</a:t>
                      </a:r>
                      <a:endParaRPr lang="en-US" altLang="ja-JP" sz="1000" kern="1200" dirty="0">
                        <a:solidFill>
                          <a:srgbClr val="000000"/>
                        </a:solidFill>
                        <a:effectLst/>
                        <a:latin typeface="ＭＳ Ｐゴシック" panose="020B0600070205080204" pitchFamily="50" charset="-128"/>
                        <a:ea typeface="+mn-ea"/>
                        <a:cs typeface="Arial"/>
                      </a:endParaRPr>
                    </a:p>
                    <a:p>
                      <a:pPr algn="l" fontAlgn="base">
                        <a:spcAft>
                          <a:spcPts val="0"/>
                        </a:spcAft>
                      </a:pPr>
                      <a:r>
                        <a:rPr lang="ja-JP" altLang="en-US" sz="1000" kern="1200" dirty="0">
                          <a:solidFill>
                            <a:srgbClr val="000000"/>
                          </a:solidFill>
                          <a:effectLst/>
                          <a:latin typeface="ＭＳ Ｐゴシック" panose="020B0600070205080204" pitchFamily="50" charset="-128"/>
                          <a:ea typeface="+mn-ea"/>
                          <a:cs typeface="Arial"/>
                        </a:rPr>
                        <a:t>（２時間）</a:t>
                      </a:r>
                      <a:endParaRPr lang="ja-JP" altLang="en-US" sz="1000" kern="0" dirty="0">
                        <a:effectLst/>
                        <a:latin typeface="ＭＳ Ｐゴシック" panose="020B0600070205080204" pitchFamily="50" charset="-128"/>
                        <a:ea typeface="ＭＳ Ｐゴシック" panose="020B0600070205080204" pitchFamily="50" charset="-128"/>
                        <a:cs typeface="Arial"/>
                      </a:endParaRPr>
                    </a:p>
                  </a:txBody>
                  <a:tcPr marL="35999" marR="9527" marT="45653" marB="4565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base">
                        <a:spcAft>
                          <a:spcPts val="0"/>
                        </a:spcAft>
                      </a:pPr>
                      <a:r>
                        <a:rPr lang="ja-JP" altLang="en-US" sz="1000" kern="100" dirty="0">
                          <a:effectLst/>
                          <a:latin typeface="ＭＳ Ｐゴシック" panose="020B0600070205080204" pitchFamily="50" charset="-128"/>
                          <a:ea typeface="ＭＳ Ｐゴシック" panose="020B0600070205080204" pitchFamily="50" charset="-128"/>
                          <a:cs typeface="Times New Roman"/>
                        </a:rPr>
                        <a:t>絵コンテをもとにｉＰａｄや携帯電話を使って写真を撮っていく。撮影中も面白いアイディアが浮かんだら、臨機応変に取り入れていく。</a:t>
                      </a:r>
                      <a:endParaRPr lang="ja-JP" sz="1000" kern="100" dirty="0">
                        <a:effectLst/>
                        <a:latin typeface="ＭＳ Ｐゴシック" panose="020B0600070205080204" pitchFamily="50" charset="-128"/>
                        <a:ea typeface="ＭＳ Ｐゴシック" panose="020B0600070205080204" pitchFamily="50" charset="-128"/>
                        <a:cs typeface="Times New Roman"/>
                      </a:endParaRPr>
                    </a:p>
                  </a:txBody>
                  <a:tcPr marL="35999" marR="9527" marT="45653" marB="4565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48612">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1438" marR="91438" marT="45689" marB="45689"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eaLnBrk="0" fontAlgn="base" hangingPunct="0">
                        <a:spcAft>
                          <a:spcPts val="0"/>
                        </a:spcAft>
                      </a:pPr>
                      <a:r>
                        <a:rPr lang="ja-JP" sz="900" kern="1200" dirty="0">
                          <a:solidFill>
                            <a:srgbClr val="000000"/>
                          </a:solidFill>
                          <a:effectLst/>
                          <a:latin typeface="Century"/>
                          <a:ea typeface="ＭＳ 明朝"/>
                          <a:cs typeface="Times New Roman"/>
                        </a:rPr>
                        <a:t>④</a:t>
                      </a:r>
                      <a:endParaRPr lang="ja-JP" sz="900" kern="100" dirty="0">
                        <a:effectLst/>
                        <a:latin typeface="Century"/>
                        <a:ea typeface="ＭＳ 明朝"/>
                        <a:cs typeface="Times New Roman"/>
                      </a:endParaRPr>
                    </a:p>
                  </a:txBody>
                  <a:tcPr marL="91453" marR="91453" marT="45653" marB="4565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base">
                        <a:spcAft>
                          <a:spcPts val="0"/>
                        </a:spcAft>
                      </a:pPr>
                      <a:r>
                        <a:rPr lang="ja-JP" altLang="en-US" sz="1000" kern="100" dirty="0">
                          <a:effectLst/>
                          <a:latin typeface="ＭＳ Ｐゴシック" panose="020B0600070205080204" pitchFamily="50" charset="-128"/>
                          <a:ea typeface="ＭＳ Ｐゴシック" panose="020B0600070205080204" pitchFamily="50" charset="-128"/>
                          <a:cs typeface="Times New Roman"/>
                        </a:rPr>
                        <a:t>編集する</a:t>
                      </a:r>
                      <a:endParaRPr lang="en-US" altLang="ja-JP" sz="1000" kern="100" dirty="0">
                        <a:effectLst/>
                        <a:latin typeface="ＭＳ Ｐゴシック" panose="020B0600070205080204" pitchFamily="50" charset="-128"/>
                        <a:ea typeface="ＭＳ Ｐゴシック" panose="020B0600070205080204" pitchFamily="50" charset="-128"/>
                        <a:cs typeface="Times New Roman"/>
                      </a:endParaRPr>
                    </a:p>
                    <a:p>
                      <a:pPr algn="l" fontAlgn="base">
                        <a:spcAft>
                          <a:spcPts val="0"/>
                        </a:spcAft>
                      </a:pPr>
                      <a:r>
                        <a:rPr lang="ja-JP" altLang="en-US" sz="1000" kern="100" dirty="0">
                          <a:effectLst/>
                          <a:latin typeface="ＭＳ Ｐゴシック" panose="020B0600070205080204" pitchFamily="50" charset="-128"/>
                          <a:ea typeface="ＭＳ Ｐゴシック" panose="020B0600070205080204" pitchFamily="50" charset="-128"/>
                          <a:cs typeface="Times New Roman"/>
                        </a:rPr>
                        <a:t>（５時間）</a:t>
                      </a:r>
                      <a:endParaRPr lang="ja-JP" sz="1000" kern="100" dirty="0">
                        <a:effectLst/>
                        <a:latin typeface="ＭＳ Ｐゴシック" panose="020B0600070205080204" pitchFamily="50" charset="-128"/>
                        <a:ea typeface="ＭＳ Ｐゴシック" panose="020B0600070205080204" pitchFamily="50" charset="-128"/>
                        <a:cs typeface="Times New Roman"/>
                      </a:endParaRPr>
                    </a:p>
                  </a:txBody>
                  <a:tcPr marL="35999" marR="9527" marT="45653" marB="4565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a:ln>
                            <a:noFill/>
                          </a:ln>
                          <a:solidFill>
                            <a:schemeClr val="tx1"/>
                          </a:solidFill>
                          <a:effectLst/>
                          <a:latin typeface="ＭＳ Ｐゴシック" panose="020B0600070205080204" pitchFamily="50" charset="-128"/>
                          <a:ea typeface="+mn-ea"/>
                        </a:rPr>
                        <a:t>ｉ</a:t>
                      </a:r>
                      <a:r>
                        <a:rPr kumimoji="1" lang="en-US" altLang="ja-JP" sz="1000" b="0" i="0" u="none" strike="noStrike" cap="none" normalizeH="0" baseline="0" dirty="0">
                          <a:ln>
                            <a:noFill/>
                          </a:ln>
                          <a:solidFill>
                            <a:schemeClr val="tx1"/>
                          </a:solidFill>
                          <a:effectLst/>
                          <a:latin typeface="ＭＳ Ｐゴシック" panose="020B0600070205080204" pitchFamily="50" charset="-128"/>
                          <a:ea typeface="+mn-ea"/>
                        </a:rPr>
                        <a:t>Pad</a:t>
                      </a:r>
                      <a:r>
                        <a:rPr kumimoji="1" lang="ja-JP" altLang="en-US" sz="1000" b="0" i="0" u="none" strike="noStrike" cap="none" normalizeH="0" baseline="0" dirty="0">
                          <a:ln>
                            <a:noFill/>
                          </a:ln>
                          <a:solidFill>
                            <a:schemeClr val="tx1"/>
                          </a:solidFill>
                          <a:effectLst/>
                          <a:latin typeface="ＭＳ Ｐゴシック" panose="020B0600070205080204" pitchFamily="50" charset="-128"/>
                          <a:ea typeface="+mn-ea"/>
                        </a:rPr>
                        <a:t>で撮った写真をビデオスタジオや携帯のアプリで編集し、アニメーションを作る。</a:t>
                      </a:r>
                      <a:endParaRPr kumimoji="1" lang="en-US" altLang="ja-JP" sz="1000" b="0" i="0" u="none" strike="noStrike" cap="none" normalizeH="0" baseline="0" dirty="0">
                        <a:ln>
                          <a:noFill/>
                        </a:ln>
                        <a:solidFill>
                          <a:schemeClr val="tx1"/>
                        </a:solidFill>
                        <a:effectLst/>
                        <a:latin typeface="ＭＳ Ｐゴシック" panose="020B0600070205080204" pitchFamily="50" charset="-128"/>
                        <a:ea typeface="+mn-ea"/>
                      </a:endParaRPr>
                    </a:p>
                    <a:p>
                      <a:pPr marL="0" marR="0" indent="0" algn="l" defTabSz="914400" rtl="0" eaLnBrk="1" fontAlgn="base"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a:ln>
                            <a:noFill/>
                          </a:ln>
                          <a:solidFill>
                            <a:schemeClr val="tx1"/>
                          </a:solidFill>
                          <a:effectLst/>
                          <a:latin typeface="ＭＳ Ｐゴシック" panose="020B0600070205080204" pitchFamily="50" charset="-128"/>
                          <a:ea typeface="+mn-ea"/>
                        </a:rPr>
                        <a:t>同時に効果音や音楽など音の素材を集めて編集する。</a:t>
                      </a:r>
                      <a:endParaRPr kumimoji="1" lang="en-US" altLang="ja-JP" sz="1000" b="0" i="0" u="none" strike="noStrike" cap="none" normalizeH="0" baseline="0" dirty="0">
                        <a:ln>
                          <a:noFill/>
                        </a:ln>
                        <a:solidFill>
                          <a:schemeClr val="tx1"/>
                        </a:solidFill>
                        <a:effectLst/>
                        <a:latin typeface="ＭＳ Ｐゴシック" panose="020B0600070205080204" pitchFamily="50" charset="-128"/>
                        <a:ea typeface="+mn-ea"/>
                      </a:endParaRPr>
                    </a:p>
                    <a:p>
                      <a:pPr marL="0" marR="0" indent="0" algn="l" defTabSz="914400" rtl="0" eaLnBrk="1" fontAlgn="base"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a:ln>
                            <a:noFill/>
                          </a:ln>
                          <a:solidFill>
                            <a:schemeClr val="tx1"/>
                          </a:solidFill>
                          <a:effectLst/>
                          <a:latin typeface="ＭＳ Ｐゴシック" panose="020B0600070205080204" pitchFamily="50" charset="-128"/>
                          <a:ea typeface="+mn-ea"/>
                        </a:rPr>
                        <a:t>タイトルや役割の名前など入れる。</a:t>
                      </a:r>
                      <a:endParaRPr kumimoji="1" lang="en-US" altLang="ja-JP" sz="1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35999" marR="9527" marT="45653" marB="4565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02263">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1438" marR="91438" marT="45689" marB="45689"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⑤</a:t>
                      </a:r>
                    </a:p>
                  </a:txBody>
                  <a:tcPr marL="91438" marR="91438" marT="45689" marB="45689"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完成作品を鑑賞しあおう</a:t>
                      </a:r>
                      <a:endParaRPr kumimoji="1" lang="en-US" altLang="ja-JP" sz="1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（１時間）</a:t>
                      </a:r>
                      <a:endParaRPr kumimoji="1" lang="en-US" altLang="ja-JP" sz="1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45689" marB="45689"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グループごとに完成した作品を発表する。</a:t>
                      </a:r>
                      <a:endParaRPr kumimoji="1" lang="en-US" altLang="ja-JP" sz="1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他のグループの作品について感想を発表する。</a:t>
                      </a:r>
                      <a:endParaRPr kumimoji="1" lang="en-US" altLang="ja-JP" sz="1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45687" marB="45687"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46" name="右矢印 45">
            <a:extLst>
              <a:ext uri="{FF2B5EF4-FFF2-40B4-BE49-F238E27FC236}">
                <a16:creationId xmlns:a16="http://schemas.microsoft.com/office/drawing/2014/main" id="{0BDBE65F-F792-4E2C-884E-AAFAEFFE058F}"/>
              </a:ext>
            </a:extLst>
          </p:cNvPr>
          <p:cNvSpPr/>
          <p:nvPr/>
        </p:nvSpPr>
        <p:spPr>
          <a:xfrm>
            <a:off x="1776413" y="4905375"/>
            <a:ext cx="504825" cy="476250"/>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graphicFrame>
        <p:nvGraphicFramePr>
          <p:cNvPr id="22" name="Group 165">
            <a:extLst>
              <a:ext uri="{FF2B5EF4-FFF2-40B4-BE49-F238E27FC236}">
                <a16:creationId xmlns:a16="http://schemas.microsoft.com/office/drawing/2014/main" id="{A0A083C1-64F5-430B-9BBC-4FFCCD56354F}"/>
              </a:ext>
            </a:extLst>
          </p:cNvPr>
          <p:cNvGraphicFramePr>
            <a:graphicFrameLocks noGrp="1"/>
          </p:cNvGraphicFramePr>
          <p:nvPr/>
        </p:nvGraphicFramePr>
        <p:xfrm>
          <a:off x="139700" y="1025525"/>
          <a:ext cx="8924925" cy="2182812"/>
        </p:xfrm>
        <a:graphic>
          <a:graphicData uri="http://schemas.openxmlformats.org/drawingml/2006/table">
            <a:tbl>
              <a:tblPr/>
              <a:tblGrid>
                <a:gridCol w="423862">
                  <a:extLst>
                    <a:ext uri="{9D8B030D-6E8A-4147-A177-3AD203B41FA5}">
                      <a16:colId xmlns:a16="http://schemas.microsoft.com/office/drawing/2014/main" val="20000"/>
                    </a:ext>
                  </a:extLst>
                </a:gridCol>
                <a:gridCol w="574675">
                  <a:extLst>
                    <a:ext uri="{9D8B030D-6E8A-4147-A177-3AD203B41FA5}">
                      <a16:colId xmlns:a16="http://schemas.microsoft.com/office/drawing/2014/main" val="20001"/>
                    </a:ext>
                  </a:extLst>
                </a:gridCol>
                <a:gridCol w="388938">
                  <a:extLst>
                    <a:ext uri="{9D8B030D-6E8A-4147-A177-3AD203B41FA5}">
                      <a16:colId xmlns:a16="http://schemas.microsoft.com/office/drawing/2014/main" val="20002"/>
                    </a:ext>
                  </a:extLst>
                </a:gridCol>
                <a:gridCol w="547687">
                  <a:extLst>
                    <a:ext uri="{9D8B030D-6E8A-4147-A177-3AD203B41FA5}">
                      <a16:colId xmlns:a16="http://schemas.microsoft.com/office/drawing/2014/main" val="20003"/>
                    </a:ext>
                  </a:extLst>
                </a:gridCol>
                <a:gridCol w="360363">
                  <a:extLst>
                    <a:ext uri="{9D8B030D-6E8A-4147-A177-3AD203B41FA5}">
                      <a16:colId xmlns:a16="http://schemas.microsoft.com/office/drawing/2014/main" val="20004"/>
                    </a:ext>
                  </a:extLst>
                </a:gridCol>
                <a:gridCol w="458787">
                  <a:extLst>
                    <a:ext uri="{9D8B030D-6E8A-4147-A177-3AD203B41FA5}">
                      <a16:colId xmlns:a16="http://schemas.microsoft.com/office/drawing/2014/main" val="20005"/>
                    </a:ext>
                  </a:extLst>
                </a:gridCol>
                <a:gridCol w="312738">
                  <a:extLst>
                    <a:ext uri="{9D8B030D-6E8A-4147-A177-3AD203B41FA5}">
                      <a16:colId xmlns:a16="http://schemas.microsoft.com/office/drawing/2014/main" val="20006"/>
                    </a:ext>
                  </a:extLst>
                </a:gridCol>
                <a:gridCol w="307975">
                  <a:extLst>
                    <a:ext uri="{9D8B030D-6E8A-4147-A177-3AD203B41FA5}">
                      <a16:colId xmlns:a16="http://schemas.microsoft.com/office/drawing/2014/main" val="20007"/>
                    </a:ext>
                  </a:extLst>
                </a:gridCol>
                <a:gridCol w="90487">
                  <a:extLst>
                    <a:ext uri="{9D8B030D-6E8A-4147-A177-3AD203B41FA5}">
                      <a16:colId xmlns:a16="http://schemas.microsoft.com/office/drawing/2014/main" val="20008"/>
                    </a:ext>
                  </a:extLst>
                </a:gridCol>
                <a:gridCol w="485775">
                  <a:extLst>
                    <a:ext uri="{9D8B030D-6E8A-4147-A177-3AD203B41FA5}">
                      <a16:colId xmlns:a16="http://schemas.microsoft.com/office/drawing/2014/main" val="20009"/>
                    </a:ext>
                  </a:extLst>
                </a:gridCol>
                <a:gridCol w="4973638">
                  <a:extLst>
                    <a:ext uri="{9D8B030D-6E8A-4147-A177-3AD203B41FA5}">
                      <a16:colId xmlns:a16="http://schemas.microsoft.com/office/drawing/2014/main" val="20010"/>
                    </a:ext>
                  </a:extLst>
                </a:gridCol>
              </a:tblGrid>
              <a:tr h="250821">
                <a:tc gridSpan="10">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ts val="900"/>
                        </a:lnSpc>
                        <a:spcBef>
                          <a:spcPct val="0"/>
                        </a:spcBef>
                        <a:spcAft>
                          <a:spcPct val="0"/>
                        </a:spcAft>
                        <a:buClrTx/>
                        <a:buSzPct val="100000"/>
                        <a:buFontTx/>
                        <a:buNone/>
                        <a:tabLst/>
                      </a:pPr>
                      <a:r>
                        <a:rPr kumimoji="1" lang="ja-JP" altLang="en-US" sz="900" b="1" i="0" u="none" strike="noStrike" cap="none" normalizeH="0" baseline="0">
                          <a:ln>
                            <a:noFill/>
                          </a:ln>
                          <a:solidFill>
                            <a:schemeClr val="tx1"/>
                          </a:solidFill>
                          <a:effectLst/>
                          <a:latin typeface="Calibri" panose="020F0502020204030204" pitchFamily="34" charset="0"/>
                          <a:ea typeface="ＭＳ Ｐゴシック" panose="020B0600070205080204" pitchFamily="50" charset="-128"/>
                          <a:cs typeface="Arial" panose="020B0604020202020204" pitchFamily="34" charset="0"/>
                        </a:rPr>
                        <a:t>この題材で育む「生きる力」</a:t>
                      </a:r>
                      <a:r>
                        <a:rPr kumimoji="1" lang="ja-JP" altLang="en-US" sz="900" b="0" i="0" u="none" strike="noStrike" cap="none" normalizeH="0" baseline="0">
                          <a:ln>
                            <a:noFill/>
                          </a:ln>
                          <a:solidFill>
                            <a:schemeClr val="tx1"/>
                          </a:solidFill>
                          <a:effectLst/>
                          <a:latin typeface="Calibri" panose="020F0502020204030204" pitchFamily="34" charset="0"/>
                          <a:ea typeface="ＭＳ Ｐゴシック" panose="020B0600070205080204" pitchFamily="50" charset="-128"/>
                          <a:cs typeface="Arial" panose="020B0604020202020204" pitchFamily="34" charset="0"/>
                        </a:rPr>
                        <a:t>　</a:t>
                      </a:r>
                      <a:r>
                        <a:rPr kumimoji="0" lang="ja-JP" altLang="en-US" sz="9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cs typeface="Arial" panose="020B0604020202020204" pitchFamily="34" charset="0"/>
                        </a:rPr>
                        <a:t>（主なるものに〇）</a:t>
                      </a:r>
                    </a:p>
                  </a:txBody>
                  <a:tcPr marL="91404" marR="91404" marT="45808" marB="458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C6D9F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ja-JP" altLang="en-US" sz="10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Arial" panose="020B0604020202020204" pitchFamily="34" charset="0"/>
                        </a:rPr>
                        <a:t>ガイダンス</a:t>
                      </a:r>
                    </a:p>
                  </a:txBody>
                  <a:tcPr marL="91404" marR="91404" marT="45808" marB="45808"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27031">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0" fontAlgn="base" latinLnBrk="0" hangingPunct="0">
                        <a:lnSpc>
                          <a:spcPts val="900"/>
                        </a:lnSpc>
                        <a:spcBef>
                          <a:spcPct val="0"/>
                        </a:spcBef>
                        <a:spcAft>
                          <a:spcPct val="0"/>
                        </a:spcAft>
                        <a:buClrTx/>
                        <a:buSzPct val="100000"/>
                        <a:buFontTx/>
                        <a:buNone/>
                        <a:tabLst/>
                      </a:pPr>
                      <a:r>
                        <a:rPr kumimoji="1" lang="ja-JP" altLang="en-US" sz="8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主体的・対話的で深い学び</a:t>
                      </a:r>
                    </a:p>
                  </a:txBody>
                  <a:tcPr marL="0" marR="0" marT="7211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C6D9F1"/>
                    </a:solidFill>
                  </a:tcPr>
                </a:tc>
                <a:tc gridSpan="2">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0" fontAlgn="base" latinLnBrk="0" hangingPunct="0">
                        <a:lnSpc>
                          <a:spcPts val="900"/>
                        </a:lnSpc>
                        <a:spcBef>
                          <a:spcPct val="0"/>
                        </a:spcBef>
                        <a:spcAft>
                          <a:spcPct val="0"/>
                        </a:spcAft>
                        <a:buClrTx/>
                        <a:buSzPct val="100000"/>
                        <a:buFontTx/>
                        <a:buNone/>
                        <a:tabLst/>
                      </a:pPr>
                      <a:r>
                        <a:rPr kumimoji="1" lang="ja-JP" altLang="en-US" sz="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問題発見・解決能力</a:t>
                      </a:r>
                    </a:p>
                  </a:txBody>
                  <a:tcPr marL="0" marR="0" marT="72113"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gridSpan="3">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0" fontAlgn="base" latinLnBrk="0" hangingPunct="0">
                        <a:lnSpc>
                          <a:spcPts val="900"/>
                        </a:lnSpc>
                        <a:spcBef>
                          <a:spcPct val="0"/>
                        </a:spcBef>
                        <a:spcAft>
                          <a:spcPct val="0"/>
                        </a:spcAft>
                        <a:buClrTx/>
                        <a:buSzPct val="100000"/>
                        <a:buFontTx/>
                        <a:buNone/>
                        <a:tabLst/>
                      </a:pPr>
                      <a:r>
                        <a:rPr kumimoji="1" lang="ja-JP" altLang="en-US" sz="9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言語能力（造形的な見方・</a:t>
                      </a:r>
                      <a:endParaRPr kumimoji="1" lang="en-US" altLang="ja-JP" sz="9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0" fontAlgn="base" latinLnBrk="0" hangingPunct="0">
                        <a:lnSpc>
                          <a:spcPts val="900"/>
                        </a:lnSpc>
                        <a:spcBef>
                          <a:spcPct val="0"/>
                        </a:spcBef>
                        <a:spcAft>
                          <a:spcPct val="0"/>
                        </a:spcAft>
                        <a:buClrTx/>
                        <a:buSzPct val="100000"/>
                        <a:buFontTx/>
                        <a:buNone/>
                        <a:tabLst/>
                      </a:pPr>
                      <a:r>
                        <a:rPr kumimoji="1" lang="ja-JP" altLang="en-US" sz="9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考え方に関わるもの）</a:t>
                      </a:r>
                    </a:p>
                  </a:txBody>
                  <a:tcPr marL="0" marR="0" marT="72113"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gridSpan="3">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0" fontAlgn="base" latinLnBrk="0" hangingPunct="0">
                        <a:lnSpc>
                          <a:spcPts val="900"/>
                        </a:lnSpc>
                        <a:spcBef>
                          <a:spcPct val="0"/>
                        </a:spcBef>
                        <a:spcAft>
                          <a:spcPct val="0"/>
                        </a:spcAft>
                        <a:buClrTx/>
                        <a:buSzPct val="100000"/>
                        <a:buFontTx/>
                        <a:buNone/>
                        <a:tabLst/>
                      </a:pPr>
                      <a:r>
                        <a:rPr kumimoji="1" lang="zh-TW" altLang="en-US" sz="9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情報活用能力</a:t>
                      </a:r>
                    </a:p>
                    <a:p>
                      <a:pPr marL="0" marR="0" lvl="0" indent="0" algn="ctr" defTabSz="914400" rtl="0" eaLnBrk="0" fontAlgn="base" latinLnBrk="0" hangingPunct="0">
                        <a:lnSpc>
                          <a:spcPts val="900"/>
                        </a:lnSpc>
                        <a:spcBef>
                          <a:spcPct val="0"/>
                        </a:spcBef>
                        <a:spcAft>
                          <a:spcPct val="0"/>
                        </a:spcAft>
                        <a:buClrTx/>
                        <a:buSzPct val="100000"/>
                        <a:buFontTx/>
                        <a:buNone/>
                        <a:tabLst/>
                      </a:pPr>
                      <a:endParaRPr kumimoji="1" lang="en-US" altLang="ja-JP" sz="9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72113"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0" fontAlgn="base" latinLnBrk="0" hangingPunct="0">
                        <a:lnSpc>
                          <a:spcPts val="900"/>
                        </a:lnSpc>
                        <a:spcBef>
                          <a:spcPct val="0"/>
                        </a:spcBef>
                        <a:spcAft>
                          <a:spcPct val="0"/>
                        </a:spcAft>
                        <a:buClrTx/>
                        <a:buSzPct val="100000"/>
                        <a:buFontTx/>
                        <a:buNone/>
                        <a:tabLst/>
                      </a:pPr>
                      <a:r>
                        <a:rPr kumimoji="1" lang="ja-JP" altLang="en-US" sz="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他者との協働</a:t>
                      </a:r>
                    </a:p>
                    <a:p>
                      <a:pPr marL="0" marR="0" lvl="0" indent="0" algn="ctr" defTabSz="914400" rtl="0" eaLnBrk="0" fontAlgn="base" latinLnBrk="0" hangingPunct="0">
                        <a:lnSpc>
                          <a:spcPts val="900"/>
                        </a:lnSpc>
                        <a:spcBef>
                          <a:spcPct val="0"/>
                        </a:spcBef>
                        <a:spcAft>
                          <a:spcPct val="0"/>
                        </a:spcAft>
                        <a:buClrTx/>
                        <a:buSzPct val="100000"/>
                        <a:buFontTx/>
                        <a:buNone/>
                        <a:tabLst/>
                      </a:pPr>
                      <a:endParaRPr kumimoji="1" lang="en-US" altLang="ja-JP" sz="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72113" marB="0" anchor="ctr" horzOverflow="overflow">
                    <a:lnL w="12700" cap="flat" cmpd="sng" algn="ctr">
                      <a:solidFill>
                        <a:schemeClr val="tx1"/>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rowSpan="6">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ts val="9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Arial" charset="0"/>
                          <a:ea typeface="ＭＳ Ｐゴシック" charset="-128"/>
                          <a:cs typeface="+mn-cs"/>
                        </a:rPr>
                        <a:t>グループによる映像メディア表現づくりを通してコミュニケーション力を高め表現方法を工夫する。</a:t>
                      </a:r>
                      <a:r>
                        <a:rPr kumimoji="1" lang="ja-JP" altLang="en-US" sz="9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　　　　　　　　　　　　　</a:t>
                      </a:r>
                      <a:endParaRPr kumimoji="1" lang="en-US" altLang="ja-JP" sz="1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Pct val="100000"/>
                        <a:buFontTx/>
                        <a:buNone/>
                        <a:tabLst/>
                      </a:pPr>
                      <a:r>
                        <a:rPr kumimoji="1" lang="en-US" altLang="ja-JP" sz="1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&lt;</a:t>
                      </a:r>
                      <a:r>
                        <a:rPr kumimoji="1" lang="ja-JP" altLang="en-US" sz="1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知識・技能</a:t>
                      </a:r>
                      <a:r>
                        <a:rPr kumimoji="1" lang="en-US" altLang="ja-JP" sz="1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&gt;</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1" lang="ja-JP" altLang="en-US" sz="10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cs typeface="ＭＳ 明朝" panose="02020609040205080304" pitchFamily="17" charset="-128"/>
                        </a:rPr>
                        <a:t>　・絵や写真が動いているように見えるアニメーションの特性や仕組みを理解し、表現方法や編集を工夫して制作する。</a:t>
                      </a:r>
                      <a:endParaRPr kumimoji="1" lang="en-US" altLang="ja-JP" sz="10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cs typeface="ＭＳ 明朝" panose="02020609040205080304" pitchFamily="17" charset="-128"/>
                      </a:endParaRPr>
                    </a:p>
                    <a:p>
                      <a:pPr marL="0" marR="0" lvl="0" indent="0" algn="l" defTabSz="914400" rtl="0" eaLnBrk="1" fontAlgn="base" latinLnBrk="0" hangingPunct="1">
                        <a:lnSpc>
                          <a:spcPct val="100000"/>
                        </a:lnSpc>
                        <a:spcBef>
                          <a:spcPct val="0"/>
                        </a:spcBef>
                        <a:spcAft>
                          <a:spcPct val="0"/>
                        </a:spcAft>
                        <a:buClrTx/>
                        <a:buSzPct val="100000"/>
                        <a:buFontTx/>
                        <a:buNone/>
                        <a:tabLst/>
                      </a:pPr>
                      <a:r>
                        <a:rPr kumimoji="1" lang="ja-JP" altLang="en-US" sz="10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cs typeface="ＭＳ 明朝" panose="02020609040205080304" pitchFamily="17" charset="-128"/>
                        </a:rPr>
                        <a:t>　・ｉＰａｄやＰＣの機能と使用方法を理解する。</a:t>
                      </a:r>
                      <a:endParaRPr kumimoji="1" lang="en-US" altLang="ja-JP" sz="10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cs typeface="ＭＳ 明朝" panose="02020609040205080304" pitchFamily="17" charset="-128"/>
                      </a:endParaRPr>
                    </a:p>
                    <a:p>
                      <a:pPr marL="0" marR="0" lvl="0" indent="0" algn="l" defTabSz="914400" rtl="0" eaLnBrk="1" fontAlgn="base" latinLnBrk="0" hangingPunct="1">
                        <a:lnSpc>
                          <a:spcPct val="100000"/>
                        </a:lnSpc>
                        <a:spcBef>
                          <a:spcPct val="0"/>
                        </a:spcBef>
                        <a:spcAft>
                          <a:spcPct val="0"/>
                        </a:spcAft>
                        <a:buClrTx/>
                        <a:buSzPct val="100000"/>
                        <a:buFontTx/>
                        <a:buNone/>
                        <a:tabLst/>
                      </a:pPr>
                      <a:r>
                        <a:rPr kumimoji="1" lang="en-US" altLang="ja-JP" sz="1000" b="1" i="0" u="none" strike="noStrike" cap="none" normalizeH="0" baseline="0" dirty="0">
                          <a:ln>
                            <a:noFill/>
                          </a:ln>
                          <a:solidFill>
                            <a:schemeClr val="tx1"/>
                          </a:solidFill>
                          <a:effectLst/>
                          <a:latin typeface="ＭＳ Ｐゴシック" panose="020B0600070205080204" pitchFamily="50" charset="-128"/>
                          <a:ea typeface="ＭＳ Ｐ明朝" panose="02020600040205080304" pitchFamily="18" charset="-128"/>
                          <a:cs typeface="Arial" panose="020B0604020202020204" pitchFamily="34" charset="0"/>
                        </a:rPr>
                        <a:t>&lt;</a:t>
                      </a:r>
                      <a:r>
                        <a:rPr kumimoji="1" lang="ja-JP" altLang="en-US" sz="1000" b="1" i="0" u="none" strike="noStrike" cap="none" normalizeH="0" baseline="0" dirty="0">
                          <a:ln>
                            <a:noFill/>
                          </a:ln>
                          <a:solidFill>
                            <a:schemeClr val="tx1"/>
                          </a:solidFill>
                          <a:effectLst/>
                          <a:latin typeface="ＭＳ Ｐゴシック" panose="020B0600070205080204" pitchFamily="50" charset="-128"/>
                          <a:ea typeface="ＭＳ Ｐ明朝" panose="02020600040205080304" pitchFamily="18" charset="-128"/>
                          <a:cs typeface="Arial" panose="020B0604020202020204" pitchFamily="34" charset="0"/>
                        </a:rPr>
                        <a:t>思考力・判断力・表現力</a:t>
                      </a:r>
                      <a:r>
                        <a:rPr kumimoji="1" lang="en-US" altLang="ja-JP" sz="1000" b="1" i="0" u="none" strike="noStrike" cap="none" normalizeH="0" baseline="0" dirty="0">
                          <a:ln>
                            <a:noFill/>
                          </a:ln>
                          <a:solidFill>
                            <a:schemeClr val="tx1"/>
                          </a:solidFill>
                          <a:effectLst/>
                          <a:latin typeface="ＭＳ Ｐゴシック" panose="020B0600070205080204" pitchFamily="50" charset="-128"/>
                          <a:ea typeface="ＭＳ Ｐ明朝" panose="02020600040205080304" pitchFamily="18" charset="-128"/>
                          <a:cs typeface="Arial" panose="020B0604020202020204" pitchFamily="34" charset="0"/>
                        </a:rPr>
                        <a:t>&gt;</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1" lang="ja-JP" altLang="en-US" sz="10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cs typeface="ＭＳ 明朝" panose="02020609040205080304" pitchFamily="17" charset="-128"/>
                        </a:rPr>
                        <a:t>　</a:t>
                      </a:r>
                      <a:r>
                        <a:rPr kumimoji="1" lang="ja-JP" altLang="en-US" sz="10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rPr>
                        <a:t>・アニメーションならではの動きのおもしろさを感じ表現方法を工夫して、発想や構想をしっかり練る。</a:t>
                      </a:r>
                      <a:endParaRPr kumimoji="1" lang="en-US" altLang="ja-JP" sz="10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endParaRPr>
                    </a:p>
                    <a:p>
                      <a:pPr marL="0" marR="0" lvl="0" indent="0" algn="l" defTabSz="914400" rtl="0" eaLnBrk="1" fontAlgn="base" latinLnBrk="0" hangingPunct="1">
                        <a:lnSpc>
                          <a:spcPct val="100000"/>
                        </a:lnSpc>
                        <a:spcBef>
                          <a:spcPct val="0"/>
                        </a:spcBef>
                        <a:spcAft>
                          <a:spcPct val="0"/>
                        </a:spcAft>
                        <a:buClrTx/>
                        <a:buSzPct val="100000"/>
                        <a:buFontTx/>
                        <a:buNone/>
                        <a:tabLst/>
                      </a:pPr>
                      <a:r>
                        <a:rPr kumimoji="1" lang="ja-JP" altLang="en-US" sz="10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rPr>
                        <a:t>　・絵や写真や音楽や音など、素材の良さをいかしながら編集する。</a:t>
                      </a:r>
                      <a:endParaRPr kumimoji="1" lang="en-US" altLang="ja-JP" sz="10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endParaRPr>
                    </a:p>
                    <a:p>
                      <a:pPr marL="0" marR="0" lvl="0" indent="0" algn="l" defTabSz="914400" rtl="0" eaLnBrk="1" fontAlgn="base" latinLnBrk="0" hangingPunct="1">
                        <a:lnSpc>
                          <a:spcPct val="100000"/>
                        </a:lnSpc>
                        <a:spcBef>
                          <a:spcPct val="0"/>
                        </a:spcBef>
                        <a:spcAft>
                          <a:spcPct val="0"/>
                        </a:spcAft>
                        <a:buClrTx/>
                        <a:buSzPct val="100000"/>
                        <a:buFontTx/>
                        <a:buNone/>
                        <a:tabLst/>
                      </a:pPr>
                      <a:r>
                        <a:rPr kumimoji="1" lang="en-US" altLang="ja-JP" sz="1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&lt;</a:t>
                      </a:r>
                      <a:r>
                        <a:rPr kumimoji="1" lang="ja-JP" altLang="en-US" sz="1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主体的に学習に取り組む態度</a:t>
                      </a:r>
                      <a:r>
                        <a:rPr kumimoji="1" lang="en-US" altLang="ja-JP" sz="1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&gt;</a:t>
                      </a:r>
                      <a:r>
                        <a:rPr kumimoji="1" lang="ja-JP" altLang="en-US" sz="1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kumimoji="1" lang="en-US" altLang="ja-JP" sz="1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Pct val="100000"/>
                        <a:buFontTx/>
                        <a:buNone/>
                        <a:tabLst/>
                      </a:pPr>
                      <a:r>
                        <a:rPr kumimoji="1" lang="ja-JP" altLang="en-US" sz="9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rPr>
                        <a:t>　・絵や写真を動かすアニメーション表現に関心を持ち、積極的に自分の役割に取り組み制作する。</a:t>
                      </a:r>
                      <a:endParaRPr kumimoji="1" lang="en-US" altLang="ja-JP" sz="9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endParaRPr>
                    </a:p>
                    <a:p>
                      <a:pPr marL="0" marR="0" lvl="0" indent="0" algn="l" defTabSz="914400" rtl="0" eaLnBrk="1" fontAlgn="base" latinLnBrk="0" hangingPunct="1">
                        <a:lnSpc>
                          <a:spcPct val="100000"/>
                        </a:lnSpc>
                        <a:spcBef>
                          <a:spcPct val="0"/>
                        </a:spcBef>
                        <a:spcAft>
                          <a:spcPct val="0"/>
                        </a:spcAft>
                        <a:buClrTx/>
                        <a:buSzPct val="100000"/>
                        <a:buFontTx/>
                        <a:buNone/>
                        <a:tabLst/>
                      </a:pPr>
                      <a:r>
                        <a:rPr kumimoji="1" lang="ja-JP" altLang="en-US" sz="9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rPr>
                        <a:t>　・メンバーとコミュニケーションをとりながら自分の役割を理解し、協力して作品制作に取り組む。</a:t>
                      </a:r>
                      <a:endParaRPr kumimoji="1" lang="en-US" altLang="ja-JP" sz="9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endParaRPr>
                    </a:p>
                  </a:txBody>
                  <a:tcPr marL="71987" marR="35994" marT="35999" marB="35999" horzOverflow="overflow">
                    <a:lnL w="12700" cap="flat" cmpd="sng" algn="ctr">
                      <a:solidFill>
                        <a:srgbClr val="000000"/>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9559">
                <a:tc rowSpan="3">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ts val="900"/>
                        </a:lnSpc>
                        <a:spcBef>
                          <a:spcPct val="0"/>
                        </a:spcBef>
                        <a:spcAft>
                          <a:spcPct val="0"/>
                        </a:spcAft>
                        <a:buClrTx/>
                        <a:buSzTx/>
                        <a:buFontTx/>
                        <a:buNone/>
                        <a:tabLst/>
                      </a:pPr>
                      <a:r>
                        <a:rPr kumimoji="1" lang="ja-JP" altLang="en-US" sz="800" b="0" i="0" u="none" strike="noStrike" cap="none" normalizeH="0" baseline="0">
                          <a:ln>
                            <a:noFill/>
                          </a:ln>
                          <a:solidFill>
                            <a:schemeClr val="tx1"/>
                          </a:solidFill>
                          <a:effectLst/>
                          <a:latin typeface="Calibri" panose="020F0502020204030204" pitchFamily="34" charset="0"/>
                          <a:ea typeface="ＭＳ Ｐゴシック" panose="020B0600070205080204" pitchFamily="50" charset="-128"/>
                        </a:rPr>
                        <a:t>道徳</a:t>
                      </a:r>
                      <a:endParaRPr kumimoji="1" lang="en-US" altLang="ja-JP" sz="800" b="0" i="0" u="none" strike="noStrike" cap="none" normalizeH="0" baseline="0">
                        <a:ln>
                          <a:noFill/>
                        </a:ln>
                        <a:solidFill>
                          <a:schemeClr val="tx1"/>
                        </a:solidFill>
                        <a:effectLst/>
                        <a:latin typeface="Calibri" panose="020F0502020204030204" pitchFamily="34" charset="0"/>
                        <a:ea typeface="ＭＳ Ｐゴシック" panose="020B0600070205080204" pitchFamily="50" charset="-128"/>
                      </a:endParaRPr>
                    </a:p>
                    <a:p>
                      <a:pPr marL="0" marR="0" lvl="0" indent="0" algn="ctr" defTabSz="914400" rtl="0" eaLnBrk="1" fontAlgn="base" latinLnBrk="0" hangingPunct="1">
                        <a:lnSpc>
                          <a:spcPts val="900"/>
                        </a:lnSpc>
                        <a:spcBef>
                          <a:spcPct val="0"/>
                        </a:spcBef>
                        <a:spcAft>
                          <a:spcPct val="0"/>
                        </a:spcAft>
                        <a:buClrTx/>
                        <a:buSzTx/>
                        <a:buFontTx/>
                        <a:buNone/>
                        <a:tabLst/>
                      </a:pPr>
                      <a:r>
                        <a:rPr kumimoji="1" lang="ja-JP" altLang="en-US" sz="800" b="0" i="0" u="none" strike="noStrike" cap="none" normalizeH="0" baseline="0">
                          <a:ln>
                            <a:noFill/>
                          </a:ln>
                          <a:solidFill>
                            <a:schemeClr val="tx1"/>
                          </a:solidFill>
                          <a:effectLst/>
                          <a:latin typeface="Calibri" panose="020F0502020204030204" pitchFamily="34" charset="0"/>
                          <a:ea typeface="ＭＳ Ｐゴシック" panose="020B0600070205080204" pitchFamily="50" charset="-128"/>
                        </a:rPr>
                        <a:t>教育</a:t>
                      </a:r>
                      <a:endParaRPr kumimoji="1" lang="en-US" altLang="ja-JP" sz="800" b="0" i="0" u="none" strike="noStrike" cap="none" normalizeH="0" baseline="0">
                        <a:ln>
                          <a:noFill/>
                        </a:ln>
                        <a:solidFill>
                          <a:schemeClr val="tx1"/>
                        </a:solidFill>
                        <a:effectLst/>
                        <a:latin typeface="Calibri" panose="020F0502020204030204" pitchFamily="34" charset="0"/>
                        <a:ea typeface="ＭＳ Ｐゴシック" panose="020B0600070205080204" pitchFamily="50" charset="-128"/>
                      </a:endParaRPr>
                    </a:p>
                    <a:p>
                      <a:pPr marL="0" marR="0" lvl="0" indent="0" algn="ctr" defTabSz="914400" rtl="0" eaLnBrk="1" fontAlgn="base" latinLnBrk="0" hangingPunct="1">
                        <a:lnSpc>
                          <a:spcPts val="900"/>
                        </a:lnSpc>
                        <a:spcBef>
                          <a:spcPct val="0"/>
                        </a:spcBef>
                        <a:spcAft>
                          <a:spcPct val="0"/>
                        </a:spcAft>
                        <a:buClrTx/>
                        <a:buSzTx/>
                        <a:buFontTx/>
                        <a:buNone/>
                        <a:tabLst/>
                      </a:pPr>
                      <a:r>
                        <a:rPr kumimoji="1" lang="ja-JP" altLang="en-US" sz="800" b="0" i="0" u="none" strike="noStrike" cap="none" normalizeH="0" baseline="0">
                          <a:ln>
                            <a:noFill/>
                          </a:ln>
                          <a:solidFill>
                            <a:schemeClr val="tx1"/>
                          </a:solidFill>
                          <a:effectLst/>
                          <a:latin typeface="Calibri" panose="020F0502020204030204" pitchFamily="34" charset="0"/>
                          <a:ea typeface="ＭＳ Ｐゴシック" panose="020B0600070205080204" pitchFamily="50" charset="-128"/>
                        </a:rPr>
                        <a:t>関連</a:t>
                      </a:r>
                    </a:p>
                    <a:p>
                      <a:pPr marL="0" marR="0" lvl="0" indent="0" algn="l" defTabSz="914400" rtl="0" eaLnBrk="1" fontAlgn="base" latinLnBrk="0" hangingPunct="1">
                        <a:lnSpc>
                          <a:spcPts val="9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50" charset="-128"/>
                      </a:endParaRPr>
                    </a:p>
                  </a:txBody>
                  <a:tcPr marL="0" marR="0" marT="7211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ts val="900"/>
                        </a:lnSpc>
                        <a:spcBef>
                          <a:spcPct val="0"/>
                        </a:spcBef>
                        <a:spcAft>
                          <a:spcPct val="0"/>
                        </a:spcAft>
                        <a:buClrTx/>
                        <a:buSzPct val="100000"/>
                        <a:buFontTx/>
                        <a:buNone/>
                        <a:tabLst/>
                      </a:pPr>
                      <a:r>
                        <a:rPr kumimoji="1" lang="ja-JP" altLang="en-US" sz="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向上心・個性の伸長</a:t>
                      </a:r>
                    </a:p>
                  </a:txBody>
                  <a:tcPr marL="0" marR="0" marT="72113"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gridSpan="2">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ts val="900"/>
                        </a:lnSpc>
                        <a:spcBef>
                          <a:spcPct val="0"/>
                        </a:spcBef>
                        <a:spcAft>
                          <a:spcPct val="0"/>
                        </a:spcAft>
                        <a:buClrTx/>
                        <a:buSzPct val="100000"/>
                        <a:buFontTx/>
                        <a:buNone/>
                        <a:tabLst/>
                      </a:pPr>
                      <a:r>
                        <a:rPr kumimoji="1" lang="ja-JP" altLang="en-US" sz="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希望と勇気、克己と強い意志</a:t>
                      </a:r>
                    </a:p>
                  </a:txBody>
                  <a:tcPr marL="0" marR="0" marT="72113"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ts val="9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真理の探究、</a:t>
                      </a:r>
                      <a:endParaRPr kumimoji="1" lang="en-US" altLang="ja-JP" sz="9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1" fontAlgn="base" latinLnBrk="0" hangingPunct="1">
                        <a:lnSpc>
                          <a:spcPts val="9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創造</a:t>
                      </a:r>
                    </a:p>
                  </a:txBody>
                  <a:tcPr marL="0" marR="0" marT="72113"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ts val="900"/>
                        </a:lnSpc>
                        <a:spcBef>
                          <a:spcPct val="0"/>
                        </a:spcBef>
                        <a:spcAft>
                          <a:spcPct val="0"/>
                        </a:spcAft>
                        <a:buClrTx/>
                        <a:buSzPct val="100000"/>
                        <a:buFontTx/>
                        <a:buNone/>
                        <a:tabLst/>
                      </a:pPr>
                      <a:r>
                        <a:rPr kumimoji="1" lang="ja-JP" altLang="en-US" sz="9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思いやり、</a:t>
                      </a:r>
                      <a:endParaRPr kumimoji="1" lang="en-US" altLang="ja-JP" sz="9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1" fontAlgn="base" latinLnBrk="0" hangingPunct="1">
                        <a:lnSpc>
                          <a:spcPts val="900"/>
                        </a:lnSpc>
                        <a:spcBef>
                          <a:spcPct val="0"/>
                        </a:spcBef>
                        <a:spcAft>
                          <a:spcPct val="0"/>
                        </a:spcAft>
                        <a:buClrTx/>
                        <a:buSzPct val="100000"/>
                        <a:buFontTx/>
                        <a:buNone/>
                        <a:tabLst/>
                      </a:pPr>
                      <a:r>
                        <a:rPr kumimoji="1" lang="ja-JP" altLang="en-US" sz="9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感謝</a:t>
                      </a:r>
                    </a:p>
                  </a:txBody>
                  <a:tcPr marL="0" marR="0" marT="72113"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ts val="900"/>
                        </a:lnSpc>
                        <a:spcBef>
                          <a:spcPct val="0"/>
                        </a:spcBef>
                        <a:spcAft>
                          <a:spcPct val="0"/>
                        </a:spcAft>
                        <a:buClrTx/>
                        <a:buSzPct val="100000"/>
                        <a:buFontTx/>
                        <a:buNone/>
                        <a:tabLst/>
                      </a:pPr>
                      <a:r>
                        <a:rPr kumimoji="1" lang="ja-JP" altLang="en-US" sz="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相互理解、寛容</a:t>
                      </a:r>
                    </a:p>
                  </a:txBody>
                  <a:tcPr marL="0" marR="0" marT="72113" marB="0" anchor="ctr" horzOverflow="overflow">
                    <a:lnL w="12700" cap="flat" cmpd="sng" algn="ctr">
                      <a:solidFill>
                        <a:schemeClr val="tx1"/>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r h="427031">
                <a:tc vMerge="1">
                  <a:txBody>
                    <a:bodyPr/>
                    <a:lstStyle/>
                    <a:p>
                      <a:endParaRPr kumimoji="1" lang="ja-JP" altLang="en-US"/>
                    </a:p>
                  </a:txBody>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ts val="900"/>
                        </a:lnSpc>
                        <a:spcBef>
                          <a:spcPct val="0"/>
                        </a:spcBef>
                        <a:spcAft>
                          <a:spcPct val="0"/>
                        </a:spcAft>
                        <a:buClrTx/>
                        <a:buSzPct val="100000"/>
                        <a:buFontTx/>
                        <a:buNone/>
                        <a:tabLst/>
                      </a:pPr>
                      <a:r>
                        <a:rPr kumimoji="1" lang="ja-JP" altLang="en-US" sz="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社会参画、公共の精神</a:t>
                      </a:r>
                    </a:p>
                  </a:txBody>
                  <a:tcPr marL="0" marR="0" marT="72113"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gridSpan="2">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ts val="900"/>
                        </a:lnSpc>
                        <a:spcBef>
                          <a:spcPct val="0"/>
                        </a:spcBef>
                        <a:spcAft>
                          <a:spcPct val="0"/>
                        </a:spcAft>
                        <a:buClrTx/>
                        <a:buSzPct val="100000"/>
                        <a:buFontTx/>
                        <a:buNone/>
                        <a:tabLst/>
                      </a:pPr>
                      <a:r>
                        <a:rPr kumimoji="1" lang="ja-JP" altLang="en-US" sz="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郷土の伝統と文化の尊重、郷土を愛する態度</a:t>
                      </a:r>
                    </a:p>
                  </a:txBody>
                  <a:tcPr marL="0" marR="0" marT="72113"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ts val="9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我が国の伝統と文化の尊重、国を愛する態度</a:t>
                      </a:r>
                    </a:p>
                  </a:txBody>
                  <a:tcPr marL="0" marR="0" marT="72113"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ts val="900"/>
                        </a:lnSpc>
                        <a:spcBef>
                          <a:spcPct val="0"/>
                        </a:spcBef>
                        <a:spcAft>
                          <a:spcPct val="0"/>
                        </a:spcAft>
                        <a:buClrTx/>
                        <a:buSzPct val="100000"/>
                        <a:buFontTx/>
                        <a:buNone/>
                        <a:tabLst/>
                      </a:pPr>
                      <a:r>
                        <a:rPr kumimoji="1" lang="ja-JP" altLang="en-US" sz="9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国際理解、国際貢献</a:t>
                      </a:r>
                    </a:p>
                  </a:txBody>
                  <a:tcPr marL="0" marR="0" marT="72113"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ts val="900"/>
                        </a:lnSpc>
                        <a:spcBef>
                          <a:spcPct val="0"/>
                        </a:spcBef>
                        <a:spcAft>
                          <a:spcPct val="0"/>
                        </a:spcAft>
                        <a:buClrTx/>
                        <a:buSzPct val="100000"/>
                        <a:buFontTx/>
                        <a:buNone/>
                        <a:tabLst/>
                      </a:pPr>
                      <a:r>
                        <a:rPr kumimoji="1" lang="ja-JP" altLang="en-US" sz="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生命の尊さ</a:t>
                      </a:r>
                    </a:p>
                  </a:txBody>
                  <a:tcPr marL="0" marR="0" marT="72113" marB="0" anchor="ctr" horzOverflow="overflow">
                    <a:lnL w="12700" cap="flat" cmpd="sng" algn="ctr">
                      <a:solidFill>
                        <a:schemeClr val="tx1"/>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3"/>
                  </a:ext>
                </a:extLst>
              </a:tr>
              <a:tr h="249234">
                <a:tc vMerge="1">
                  <a:txBody>
                    <a:bodyPr/>
                    <a:lstStyle/>
                    <a:p>
                      <a:endParaRPr kumimoji="1" lang="ja-JP" altLang="en-US"/>
                    </a:p>
                  </a:txBody>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ts val="600"/>
                        </a:lnSpc>
                        <a:spcBef>
                          <a:spcPct val="0"/>
                        </a:spcBef>
                        <a:spcAft>
                          <a:spcPct val="0"/>
                        </a:spcAft>
                        <a:buClrTx/>
                        <a:buSzPct val="100000"/>
                        <a:buFontTx/>
                        <a:buNone/>
                        <a:tabLst/>
                      </a:pPr>
                      <a:r>
                        <a:rPr kumimoji="1" lang="ja-JP" altLang="en-US" sz="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自然愛護</a:t>
                      </a:r>
                    </a:p>
                  </a:txBody>
                  <a:tcPr marL="0" marR="0" marT="72113"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ts val="600"/>
                        </a:lnSpc>
                        <a:spcBef>
                          <a:spcPct val="0"/>
                        </a:spcBef>
                        <a:spcAft>
                          <a:spcPct val="0"/>
                        </a:spcAft>
                        <a:buClrTx/>
                        <a:buSzPct val="100000"/>
                        <a:buFontTx/>
                        <a:buNone/>
                        <a:tabLst/>
                      </a:pPr>
                      <a:r>
                        <a:rPr kumimoji="1" lang="ja-JP" altLang="en-US" sz="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感動、畏敬の念</a:t>
                      </a:r>
                    </a:p>
                  </a:txBody>
                  <a:tcPr marL="0" marR="0" marT="72113"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3">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ts val="6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よりよく生きる喜び</a:t>
                      </a:r>
                    </a:p>
                  </a:txBody>
                  <a:tcPr marL="0" marR="0" marT="72113"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ts val="600"/>
                        </a:lnSpc>
                        <a:spcBef>
                          <a:spcPct val="0"/>
                        </a:spcBef>
                        <a:spcAft>
                          <a:spcPct val="0"/>
                        </a:spcAft>
                        <a:buClrTx/>
                        <a:buSzPct val="100000"/>
                        <a:buFontTx/>
                        <a:buNone/>
                        <a:tabLst/>
                      </a:pPr>
                      <a:endParaRPr kumimoji="1" lang="ja-JP" altLang="en-US" sz="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72113"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ts val="600"/>
                        </a:lnSpc>
                        <a:spcBef>
                          <a:spcPct val="0"/>
                        </a:spcBef>
                        <a:spcAft>
                          <a:spcPct val="0"/>
                        </a:spcAft>
                        <a:buClrTx/>
                        <a:buSzPct val="100000"/>
                        <a:buFontTx/>
                        <a:buNone/>
                        <a:tabLst/>
                      </a:pPr>
                      <a:endParaRPr kumimoji="1" lang="ja-JP" altLang="en-US" sz="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72113" marB="0" anchor="ctr" horzOverflow="overflow">
                    <a:lnL w="12700" cap="flat" cmpd="sng" algn="ctr">
                      <a:solidFill>
                        <a:schemeClr val="tx1"/>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4"/>
                  </a:ext>
                </a:extLst>
              </a:tr>
              <a:tr h="192085">
                <a:tc gridSpan="10">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ts val="900"/>
                        </a:lnSpc>
                        <a:spcBef>
                          <a:spcPct val="0"/>
                        </a:spcBef>
                        <a:spcAft>
                          <a:spcPct val="0"/>
                        </a:spcAft>
                        <a:buClrTx/>
                        <a:buSzPct val="100000"/>
                        <a:buFontTx/>
                        <a:buNone/>
                        <a:tabLst/>
                      </a:pPr>
                      <a:r>
                        <a:rPr kumimoji="1" lang="ja-JP" altLang="en-US" sz="900" b="1" i="0" u="none" strike="noStrike" cap="none" normalizeH="0" baseline="0">
                          <a:ln>
                            <a:noFill/>
                          </a:ln>
                          <a:solidFill>
                            <a:schemeClr val="tx1"/>
                          </a:solidFill>
                          <a:effectLst/>
                          <a:latin typeface="Calibri" panose="020F0502020204030204" pitchFamily="34" charset="0"/>
                          <a:ea typeface="ＭＳ Ｐゴシック" panose="020B0600070205080204" pitchFamily="50" charset="-128"/>
                        </a:rPr>
                        <a:t>　カリキュラム・マネジメント</a:t>
                      </a:r>
                    </a:p>
                  </a:txBody>
                  <a:tcPr marL="0" marR="0" marT="72113"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C6D9F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5"/>
                  </a:ext>
                </a:extLst>
              </a:tr>
              <a:tr h="327051">
                <a:tc gridSpan="5">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0" fontAlgn="base" latinLnBrk="0" hangingPunct="0">
                        <a:lnSpc>
                          <a:spcPts val="900"/>
                        </a:lnSpc>
                        <a:spcBef>
                          <a:spcPct val="0"/>
                        </a:spcBef>
                        <a:spcAft>
                          <a:spcPct val="0"/>
                        </a:spcAft>
                        <a:buClrTx/>
                        <a:buSzPct val="100000"/>
                        <a:buFontTx/>
                        <a:buNone/>
                        <a:tabLst/>
                      </a:pPr>
                      <a:r>
                        <a:rPr kumimoji="1" lang="ja-JP" altLang="en-US" sz="900" b="0" i="0" u="none" strike="noStrike" cap="none" normalizeH="0" baseline="0">
                          <a:ln>
                            <a:noFill/>
                          </a:ln>
                          <a:solidFill>
                            <a:schemeClr val="tx1"/>
                          </a:solidFill>
                          <a:effectLst/>
                          <a:latin typeface="Calibri" panose="020F0502020204030204" pitchFamily="34" charset="0"/>
                          <a:ea typeface="ＭＳ Ｐゴシック" panose="020B0600070205080204" pitchFamily="50" charset="-128"/>
                        </a:rPr>
                        <a:t>地域や産業界等の連携（キャリア教育）</a:t>
                      </a:r>
                    </a:p>
                  </a:txBody>
                  <a:tcPr marL="0" marR="0" marT="7211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5">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0" fontAlgn="base" latinLnBrk="0" hangingPunct="0">
                        <a:lnSpc>
                          <a:spcPts val="900"/>
                        </a:lnSpc>
                        <a:spcBef>
                          <a:spcPct val="0"/>
                        </a:spcBef>
                        <a:spcAft>
                          <a:spcPct val="0"/>
                        </a:spcAft>
                        <a:buClrTx/>
                        <a:buSzPct val="100000"/>
                        <a:buFontTx/>
                        <a:buNone/>
                        <a:tabLst/>
                      </a:pPr>
                      <a:r>
                        <a:rPr kumimoji="1" lang="ja-JP" altLang="en-US" sz="9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50" charset="-128"/>
                        </a:rPr>
                        <a:t>教科横断的な視点</a:t>
                      </a:r>
                    </a:p>
                  </a:txBody>
                  <a:tcPr marL="0" marR="0" marT="72113" marB="0" anchor="ctr" horzOverflow="overflow">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6"/>
                  </a:ext>
                </a:extLst>
              </a:tr>
            </a:tbl>
          </a:graphicData>
        </a:graphic>
      </p:graphicFrame>
      <p:sp>
        <p:nvSpPr>
          <p:cNvPr id="19" name="円/楕円 18">
            <a:extLst>
              <a:ext uri="{FF2B5EF4-FFF2-40B4-BE49-F238E27FC236}">
                <a16:creationId xmlns:a16="http://schemas.microsoft.com/office/drawing/2014/main" id="{E3777DC2-F298-480C-A50A-35C90D4FBA66}"/>
              </a:ext>
            </a:extLst>
          </p:cNvPr>
          <p:cNvSpPr/>
          <p:nvPr/>
        </p:nvSpPr>
        <p:spPr>
          <a:xfrm>
            <a:off x="2124075" y="2400300"/>
            <a:ext cx="1079500" cy="3508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17" name="円/楕円 18">
            <a:extLst>
              <a:ext uri="{FF2B5EF4-FFF2-40B4-BE49-F238E27FC236}">
                <a16:creationId xmlns:a16="http://schemas.microsoft.com/office/drawing/2014/main" id="{E3182407-10BB-4D24-BC53-E9876BDA8014}"/>
              </a:ext>
            </a:extLst>
          </p:cNvPr>
          <p:cNvSpPr/>
          <p:nvPr/>
        </p:nvSpPr>
        <p:spPr>
          <a:xfrm>
            <a:off x="3492500" y="1258888"/>
            <a:ext cx="614363" cy="350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24" name="円/楕円 18">
            <a:extLst>
              <a:ext uri="{FF2B5EF4-FFF2-40B4-BE49-F238E27FC236}">
                <a16:creationId xmlns:a16="http://schemas.microsoft.com/office/drawing/2014/main" id="{687F7CA7-550D-45BF-8751-E276EC1C1025}"/>
              </a:ext>
            </a:extLst>
          </p:cNvPr>
          <p:cNvSpPr/>
          <p:nvPr/>
        </p:nvSpPr>
        <p:spPr>
          <a:xfrm>
            <a:off x="604838" y="1306513"/>
            <a:ext cx="942975" cy="350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pic>
        <p:nvPicPr>
          <p:cNvPr id="3226" name="図 3">
            <a:extLst>
              <a:ext uri="{FF2B5EF4-FFF2-40B4-BE49-F238E27FC236}">
                <a16:creationId xmlns:a16="http://schemas.microsoft.com/office/drawing/2014/main" id="{30EE62EE-2249-46CB-946F-E0CD6E53B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3224213"/>
            <a:ext cx="954088"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7" name="図 5">
            <a:extLst>
              <a:ext uri="{FF2B5EF4-FFF2-40B4-BE49-F238E27FC236}">
                <a16:creationId xmlns:a16="http://schemas.microsoft.com/office/drawing/2014/main" id="{B9F764EB-196B-438E-ADBC-4BCD0C4F23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838" y="3224213"/>
            <a:ext cx="954087"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8" name="図 7">
            <a:extLst>
              <a:ext uri="{FF2B5EF4-FFF2-40B4-BE49-F238E27FC236}">
                <a16:creationId xmlns:a16="http://schemas.microsoft.com/office/drawing/2014/main" id="{B51E5282-975A-4C83-B31A-13A6C3AE6E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3313" y="4171950"/>
            <a:ext cx="954087"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9" name="図 9">
            <a:extLst>
              <a:ext uri="{FF2B5EF4-FFF2-40B4-BE49-F238E27FC236}">
                <a16:creationId xmlns:a16="http://schemas.microsoft.com/office/drawing/2014/main" id="{C4FCBA28-AC2D-4ED9-84AA-3945B106C8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425" y="4171950"/>
            <a:ext cx="954088"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右矢印 45">
            <a:extLst>
              <a:ext uri="{FF2B5EF4-FFF2-40B4-BE49-F238E27FC236}">
                <a16:creationId xmlns:a16="http://schemas.microsoft.com/office/drawing/2014/main" id="{1A3A2492-9F5A-4A17-B18C-C431AE724993}"/>
              </a:ext>
            </a:extLst>
          </p:cNvPr>
          <p:cNvSpPr/>
          <p:nvPr/>
        </p:nvSpPr>
        <p:spPr>
          <a:xfrm rot="10800000" flipH="1" flipV="1">
            <a:off x="887413" y="3567113"/>
            <a:ext cx="504825" cy="203200"/>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28" name="右矢印 45">
            <a:extLst>
              <a:ext uri="{FF2B5EF4-FFF2-40B4-BE49-F238E27FC236}">
                <a16:creationId xmlns:a16="http://schemas.microsoft.com/office/drawing/2014/main" id="{36E6A0E4-5E05-4C95-BF88-9D6B63FD9DDA}"/>
              </a:ext>
            </a:extLst>
          </p:cNvPr>
          <p:cNvSpPr/>
          <p:nvPr/>
        </p:nvSpPr>
        <p:spPr>
          <a:xfrm rot="16200000" flipH="1" flipV="1">
            <a:off x="1384300" y="3957638"/>
            <a:ext cx="349250" cy="171450"/>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29" name="右矢印 45">
            <a:extLst>
              <a:ext uri="{FF2B5EF4-FFF2-40B4-BE49-F238E27FC236}">
                <a16:creationId xmlns:a16="http://schemas.microsoft.com/office/drawing/2014/main" id="{FE955DF1-D960-431C-A33E-7BAD2DCF6F2A}"/>
              </a:ext>
            </a:extLst>
          </p:cNvPr>
          <p:cNvSpPr/>
          <p:nvPr/>
        </p:nvSpPr>
        <p:spPr>
          <a:xfrm flipH="1" flipV="1">
            <a:off x="800100" y="4460875"/>
            <a:ext cx="504825" cy="201613"/>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30" name="右矢印 45">
            <a:extLst>
              <a:ext uri="{FF2B5EF4-FFF2-40B4-BE49-F238E27FC236}">
                <a16:creationId xmlns:a16="http://schemas.microsoft.com/office/drawing/2014/main" id="{402BF971-69CA-4347-B039-CD35DB82661D}"/>
              </a:ext>
            </a:extLst>
          </p:cNvPr>
          <p:cNvSpPr/>
          <p:nvPr/>
        </p:nvSpPr>
        <p:spPr>
          <a:xfrm rot="5400000" flipH="1" flipV="1">
            <a:off x="400844" y="3940969"/>
            <a:ext cx="347662" cy="171450"/>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47" name="右矢印 27">
            <a:extLst>
              <a:ext uri="{FF2B5EF4-FFF2-40B4-BE49-F238E27FC236}">
                <a16:creationId xmlns:a16="http://schemas.microsoft.com/office/drawing/2014/main" id="{2F958138-C5C1-4747-9F5A-E7402CA548C8}"/>
              </a:ext>
            </a:extLst>
          </p:cNvPr>
          <p:cNvSpPr/>
          <p:nvPr/>
        </p:nvSpPr>
        <p:spPr>
          <a:xfrm rot="5400000">
            <a:off x="4432301" y="3062287"/>
            <a:ext cx="279400" cy="454025"/>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prstClr val="white"/>
              </a:solidFill>
            </a:endParaRP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図 27">
            <a:extLst>
              <a:ext uri="{FF2B5EF4-FFF2-40B4-BE49-F238E27FC236}">
                <a16:creationId xmlns:a16="http://schemas.microsoft.com/office/drawing/2014/main" id="{2203C94C-DC16-48EF-B9A5-2BB37B7E9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713" y="63500"/>
            <a:ext cx="1706562"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図 2">
            <a:extLst>
              <a:ext uri="{FF2B5EF4-FFF2-40B4-BE49-F238E27FC236}">
                <a16:creationId xmlns:a16="http://schemas.microsoft.com/office/drawing/2014/main" id="{47B55D8F-5E8D-4632-BAFC-FBF011E4B5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468313"/>
            <a:ext cx="23002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a:extLst>
              <a:ext uri="{FF2B5EF4-FFF2-40B4-BE49-F238E27FC236}">
                <a16:creationId xmlns:a16="http://schemas.microsoft.com/office/drawing/2014/main" id="{DF8AD0D9-E86C-4812-800A-D30E97577B61}"/>
              </a:ext>
            </a:extLst>
          </p:cNvPr>
          <p:cNvSpPr/>
          <p:nvPr/>
        </p:nvSpPr>
        <p:spPr>
          <a:xfrm>
            <a:off x="228600" y="142875"/>
            <a:ext cx="1441450" cy="307975"/>
          </a:xfrm>
          <a:prstGeom prst="rect">
            <a:avLst/>
          </a:prstGeom>
        </p:spPr>
        <p:txBody>
          <a:bodyPr wrap="none">
            <a:spAutoFit/>
          </a:bodyPr>
          <a:lstStyle/>
          <a:p>
            <a:pPr eaLnBrk="1" hangingPunct="1">
              <a:defRPr/>
            </a:pPr>
            <a:r>
              <a:rPr lang="ja-JP" altLang="en-US" sz="1400" b="1" dirty="0">
                <a:solidFill>
                  <a:srgbClr val="002060"/>
                </a:solidFill>
              </a:rPr>
              <a:t>題材全体の</a:t>
            </a:r>
            <a:r>
              <a:rPr lang="ja-JP" altLang="en-US" sz="1400" b="1" dirty="0">
                <a:solidFill>
                  <a:srgbClr val="002060"/>
                </a:solidFill>
                <a:latin typeface="+mn-ea"/>
                <a:ea typeface="+mn-ea"/>
              </a:rPr>
              <a:t>流れ</a:t>
            </a:r>
          </a:p>
        </p:txBody>
      </p:sp>
      <p:graphicFrame>
        <p:nvGraphicFramePr>
          <p:cNvPr id="14" name="表 13">
            <a:extLst>
              <a:ext uri="{FF2B5EF4-FFF2-40B4-BE49-F238E27FC236}">
                <a16:creationId xmlns:a16="http://schemas.microsoft.com/office/drawing/2014/main" id="{9BC55017-FE7C-4B55-AC89-2A78CEFCE298}"/>
              </a:ext>
            </a:extLst>
          </p:cNvPr>
          <p:cNvGraphicFramePr>
            <a:graphicFrameLocks noGrp="1"/>
          </p:cNvGraphicFramePr>
          <p:nvPr/>
        </p:nvGraphicFramePr>
        <p:xfrm>
          <a:off x="269875" y="4783138"/>
          <a:ext cx="4570413" cy="2011492"/>
        </p:xfrm>
        <a:graphic>
          <a:graphicData uri="http://schemas.openxmlformats.org/drawingml/2006/table">
            <a:tbl>
              <a:tblPr firstRow="1" bandRow="1">
                <a:tableStyleId>{5C22544A-7EE6-4342-B048-85BDC9FD1C3A}</a:tableStyleId>
              </a:tblPr>
              <a:tblGrid>
                <a:gridCol w="4570413">
                  <a:extLst>
                    <a:ext uri="{9D8B030D-6E8A-4147-A177-3AD203B41FA5}">
                      <a16:colId xmlns:a16="http://schemas.microsoft.com/office/drawing/2014/main" val="20000"/>
                    </a:ext>
                  </a:extLst>
                </a:gridCol>
              </a:tblGrid>
              <a:tr h="274213">
                <a:tc>
                  <a:txBody>
                    <a:bodyPr/>
                    <a:lstStyle/>
                    <a:p>
                      <a:r>
                        <a:rPr kumimoji="1" lang="ja-JP" altLang="en-US" sz="1200" dirty="0">
                          <a:solidFill>
                            <a:schemeClr val="tx1"/>
                          </a:solidFill>
                        </a:rPr>
                        <a:t>授業者より</a:t>
                      </a:r>
                    </a:p>
                  </a:txBody>
                  <a:tcPr marL="91436" marR="91436" marT="45673" marB="456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1737149">
                <a:tc>
                  <a:txBody>
                    <a:bodyPr/>
                    <a:lstStyle/>
                    <a:p>
                      <a:r>
                        <a:rPr kumimoji="1" lang="ja-JP" altLang="en-US" sz="1200" dirty="0">
                          <a:solidFill>
                            <a:schemeClr val="tx1"/>
                          </a:solidFill>
                          <a:latin typeface="+mn-ea"/>
                          <a:ea typeface="+mn-ea"/>
                        </a:rPr>
                        <a:t>・生徒たちは、幼い頃からアニメーションに慣れ親しんできているが、制作側の視点にたって考えたことはないので、短時間の作品でも作るためにはさまざまな工夫が必要であることに気づかせたい。</a:t>
                      </a:r>
                      <a:endParaRPr kumimoji="1" lang="en-US" altLang="ja-JP" sz="1200" dirty="0">
                        <a:solidFill>
                          <a:schemeClr val="tx1"/>
                        </a:solidFill>
                        <a:latin typeface="+mn-ea"/>
                        <a:ea typeface="+mn-ea"/>
                      </a:endParaRPr>
                    </a:p>
                    <a:p>
                      <a:r>
                        <a:rPr kumimoji="1" lang="ja-JP" altLang="en-US" sz="1200" dirty="0">
                          <a:solidFill>
                            <a:schemeClr val="tx1"/>
                          </a:solidFill>
                          <a:latin typeface="+mn-ea"/>
                          <a:ea typeface="+mn-ea"/>
                        </a:rPr>
                        <a:t>・アニメの手法４つを知る（教科書</a:t>
                      </a:r>
                      <a:r>
                        <a:rPr kumimoji="1" lang="en-US" altLang="ja-JP" sz="1200" dirty="0">
                          <a:solidFill>
                            <a:schemeClr val="tx1"/>
                          </a:solidFill>
                          <a:latin typeface="+mn-ea"/>
                          <a:ea typeface="+mn-ea"/>
                        </a:rPr>
                        <a:t>-</a:t>
                      </a:r>
                      <a:r>
                        <a:rPr kumimoji="1" lang="ja-JP" altLang="en-US" sz="1200" dirty="0">
                          <a:solidFill>
                            <a:schemeClr val="tx1"/>
                          </a:solidFill>
                          <a:latin typeface="+mn-ea"/>
                          <a:ea typeface="+mn-ea"/>
                        </a:rPr>
                        <a:t>日文高校生の美術１ｐ</a:t>
                      </a:r>
                      <a:r>
                        <a:rPr kumimoji="1" lang="en-US" altLang="ja-JP" sz="1200" dirty="0">
                          <a:solidFill>
                            <a:schemeClr val="tx1"/>
                          </a:solidFill>
                          <a:latin typeface="+mn-ea"/>
                          <a:ea typeface="+mn-ea"/>
                        </a:rPr>
                        <a:t>94</a:t>
                      </a:r>
                      <a:r>
                        <a:rPr kumimoji="1" lang="ja-JP" altLang="en-US" sz="1200" dirty="0">
                          <a:solidFill>
                            <a:schemeClr val="tx1"/>
                          </a:solidFill>
                          <a:latin typeface="+mn-ea"/>
                          <a:ea typeface="+mn-ea"/>
                        </a:rPr>
                        <a:t>～</a:t>
                      </a:r>
                      <a:r>
                        <a:rPr kumimoji="1" lang="en-US" altLang="ja-JP" sz="1200" dirty="0">
                          <a:solidFill>
                            <a:schemeClr val="tx1"/>
                          </a:solidFill>
                          <a:latin typeface="+mn-ea"/>
                          <a:ea typeface="+mn-ea"/>
                        </a:rPr>
                        <a:t>95</a:t>
                      </a:r>
                      <a:r>
                        <a:rPr kumimoji="1" lang="ja-JP" altLang="en-US" sz="1200" dirty="0">
                          <a:solidFill>
                            <a:schemeClr val="tx1"/>
                          </a:solidFill>
                          <a:latin typeface="+mn-ea"/>
                          <a:ea typeface="+mn-ea"/>
                        </a:rPr>
                        <a:t>）から主題生成につなげていくやり方を取り入れたが、何をやらせたいのかが曖昧になってしまった。</a:t>
                      </a:r>
                      <a:endParaRPr kumimoji="1" lang="en-US" altLang="ja-JP" sz="1200" dirty="0">
                        <a:solidFill>
                          <a:schemeClr val="tx1"/>
                        </a:solidFill>
                        <a:latin typeface="+mn-ea"/>
                        <a:ea typeface="+mn-ea"/>
                      </a:endParaRPr>
                    </a:p>
                    <a:p>
                      <a:r>
                        <a:rPr kumimoji="1" lang="ja-JP" altLang="en-US" sz="1200" dirty="0">
                          <a:solidFill>
                            <a:schemeClr val="tx1"/>
                          </a:solidFill>
                          <a:latin typeface="+mn-ea"/>
                          <a:ea typeface="+mn-ea"/>
                        </a:rPr>
                        <a:t>・グループでの活動となるため、自分の引き受けた役割に責任をもち、また他の生徒と呼吸を合わせながら制作を進めていくことを大事にしたい。</a:t>
                      </a:r>
                      <a:endParaRPr kumimoji="1" lang="en-US" altLang="ja-JP" sz="1200" dirty="0">
                        <a:solidFill>
                          <a:schemeClr val="tx1"/>
                        </a:solidFill>
                        <a:latin typeface="+mn-ea"/>
                        <a:ea typeface="+mn-ea"/>
                      </a:endParaRPr>
                    </a:p>
                  </a:txBody>
                  <a:tcPr marL="91436" marR="91436" marT="45673" marB="456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cxnSp>
        <p:nvCxnSpPr>
          <p:cNvPr id="22" name="直線矢印コネクタ 21">
            <a:extLst>
              <a:ext uri="{FF2B5EF4-FFF2-40B4-BE49-F238E27FC236}">
                <a16:creationId xmlns:a16="http://schemas.microsoft.com/office/drawing/2014/main" id="{E37CE610-8097-47C1-B8AA-3577517D63EB}"/>
              </a:ext>
            </a:extLst>
          </p:cNvPr>
          <p:cNvCxnSpPr/>
          <p:nvPr/>
        </p:nvCxnSpPr>
        <p:spPr>
          <a:xfrm flipV="1">
            <a:off x="1576388" y="1147763"/>
            <a:ext cx="477837"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46B0A186-C448-4AE1-9859-B004210246FE}"/>
              </a:ext>
            </a:extLst>
          </p:cNvPr>
          <p:cNvCxnSpPr>
            <a:cxnSpLocks/>
          </p:cNvCxnSpPr>
          <p:nvPr/>
        </p:nvCxnSpPr>
        <p:spPr>
          <a:xfrm flipH="1">
            <a:off x="6376988" y="2052638"/>
            <a:ext cx="71437" cy="90963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50" name="正方形/長方形 49">
            <a:extLst>
              <a:ext uri="{FF2B5EF4-FFF2-40B4-BE49-F238E27FC236}">
                <a16:creationId xmlns:a16="http://schemas.microsoft.com/office/drawing/2014/main" id="{B5E224A8-05B0-45F0-A982-1E1341D95D1E}"/>
              </a:ext>
            </a:extLst>
          </p:cNvPr>
          <p:cNvSpPr/>
          <p:nvPr/>
        </p:nvSpPr>
        <p:spPr>
          <a:xfrm>
            <a:off x="5240338" y="315913"/>
            <a:ext cx="762000" cy="246062"/>
          </a:xfrm>
          <a:prstGeom prst="rect">
            <a:avLst/>
          </a:prstGeom>
        </p:spPr>
        <p:txBody>
          <a:bodyPr wrap="none">
            <a:spAutoFit/>
          </a:bodyPr>
          <a:lstStyle/>
          <a:p>
            <a:pPr eaLnBrk="1" hangingPunct="1">
              <a:defRPr/>
            </a:pPr>
            <a:r>
              <a:rPr lang="ja-JP" altLang="en-US" sz="1000" dirty="0">
                <a:latin typeface="+mn-ea"/>
                <a:ea typeface="+mn-ea"/>
              </a:rPr>
              <a:t>転写・彩色</a:t>
            </a:r>
          </a:p>
        </p:txBody>
      </p:sp>
      <p:sp>
        <p:nvSpPr>
          <p:cNvPr id="21" name="角丸四角形吹き出し 20">
            <a:extLst>
              <a:ext uri="{FF2B5EF4-FFF2-40B4-BE49-F238E27FC236}">
                <a16:creationId xmlns:a16="http://schemas.microsoft.com/office/drawing/2014/main" id="{B8EF3448-0A3F-46D6-BFDE-890702BC6C2E}"/>
              </a:ext>
            </a:extLst>
          </p:cNvPr>
          <p:cNvSpPr/>
          <p:nvPr/>
        </p:nvSpPr>
        <p:spPr>
          <a:xfrm>
            <a:off x="127000" y="1857375"/>
            <a:ext cx="1282700" cy="750888"/>
          </a:xfrm>
          <a:prstGeom prst="wedgeRoundRectCallout">
            <a:avLst>
              <a:gd name="adj1" fmla="val -18462"/>
              <a:gd name="adj2" fmla="val -6864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200" b="1" dirty="0">
                <a:solidFill>
                  <a:schemeClr val="tx1"/>
                </a:solidFill>
                <a:latin typeface="+mn-ea"/>
              </a:rPr>
              <a:t>①いろいろなアニメーション作品を見てみよう</a:t>
            </a:r>
          </a:p>
        </p:txBody>
      </p:sp>
      <p:sp>
        <p:nvSpPr>
          <p:cNvPr id="45" name="正方形/長方形 44">
            <a:extLst>
              <a:ext uri="{FF2B5EF4-FFF2-40B4-BE49-F238E27FC236}">
                <a16:creationId xmlns:a16="http://schemas.microsoft.com/office/drawing/2014/main" id="{62A33B53-9BAC-4591-80E2-33A193EEE737}"/>
              </a:ext>
            </a:extLst>
          </p:cNvPr>
          <p:cNvSpPr/>
          <p:nvPr/>
        </p:nvSpPr>
        <p:spPr>
          <a:xfrm>
            <a:off x="3549650" y="3279775"/>
            <a:ext cx="2095500" cy="246063"/>
          </a:xfrm>
          <a:prstGeom prst="rect">
            <a:avLst/>
          </a:prstGeom>
        </p:spPr>
        <p:txBody>
          <a:bodyPr>
            <a:spAutoFit/>
          </a:bodyPr>
          <a:lstStyle/>
          <a:p>
            <a:pPr eaLnBrk="1" hangingPunct="1">
              <a:defRPr/>
            </a:pPr>
            <a:r>
              <a:rPr lang="ja-JP" altLang="en-US" sz="1000" b="1" dirty="0">
                <a:solidFill>
                  <a:schemeClr val="accent5">
                    <a:lumMod val="50000"/>
                  </a:schemeClr>
                </a:solidFill>
                <a:latin typeface="+mn-ea"/>
                <a:ea typeface="+mn-ea"/>
              </a:rPr>
              <a:t>ピクシレーション（実写のコマ撮り）</a:t>
            </a:r>
          </a:p>
        </p:txBody>
      </p:sp>
      <p:sp>
        <p:nvSpPr>
          <p:cNvPr id="25" name="角丸四角形吹き出し 24">
            <a:extLst>
              <a:ext uri="{FF2B5EF4-FFF2-40B4-BE49-F238E27FC236}">
                <a16:creationId xmlns:a16="http://schemas.microsoft.com/office/drawing/2014/main" id="{2FC8D614-25D6-48C8-ADF1-D6DA35D9CE06}"/>
              </a:ext>
            </a:extLst>
          </p:cNvPr>
          <p:cNvSpPr/>
          <p:nvPr/>
        </p:nvSpPr>
        <p:spPr>
          <a:xfrm>
            <a:off x="7680325" y="530225"/>
            <a:ext cx="1320800" cy="636588"/>
          </a:xfrm>
          <a:prstGeom prst="wedgeRoundRectCallout">
            <a:avLst>
              <a:gd name="adj1" fmla="val -35364"/>
              <a:gd name="adj2" fmla="val -89759"/>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200" b="1" dirty="0">
                <a:solidFill>
                  <a:schemeClr val="tx1"/>
                </a:solidFill>
                <a:latin typeface="ＭＳ Ｐゴシック" panose="020B0600070205080204" pitchFamily="50" charset="-128"/>
              </a:rPr>
              <a:t>③絵コンテ制作</a:t>
            </a:r>
            <a:endParaRPr lang="en-US" altLang="ja-JP" sz="1200" b="1" dirty="0">
              <a:solidFill>
                <a:schemeClr val="tx1"/>
              </a:solidFill>
              <a:latin typeface="ＭＳ Ｐゴシック" panose="020B0600070205080204" pitchFamily="50" charset="-128"/>
            </a:endParaRPr>
          </a:p>
          <a:p>
            <a:pPr eaLnBrk="1" hangingPunct="1">
              <a:defRPr/>
            </a:pPr>
            <a:r>
              <a:rPr lang="ja-JP" altLang="en-US" sz="1200" b="1" dirty="0">
                <a:solidFill>
                  <a:schemeClr val="tx1"/>
                </a:solidFill>
                <a:latin typeface="ＭＳ Ｐゴシック" panose="020B0600070205080204" pitchFamily="50" charset="-128"/>
              </a:rPr>
              <a:t>４～５コマで話を作る</a:t>
            </a:r>
          </a:p>
        </p:txBody>
      </p:sp>
      <p:sp>
        <p:nvSpPr>
          <p:cNvPr id="13" name="角丸四角形吹き出し 12">
            <a:extLst>
              <a:ext uri="{FF2B5EF4-FFF2-40B4-BE49-F238E27FC236}">
                <a16:creationId xmlns:a16="http://schemas.microsoft.com/office/drawing/2014/main" id="{E01A72D9-AC13-4B0F-A817-15C0F35FA61B}"/>
              </a:ext>
            </a:extLst>
          </p:cNvPr>
          <p:cNvSpPr/>
          <p:nvPr/>
        </p:nvSpPr>
        <p:spPr>
          <a:xfrm>
            <a:off x="7686675" y="1843088"/>
            <a:ext cx="1338263" cy="808037"/>
          </a:xfrm>
          <a:prstGeom prst="wedgeRoundRectCallout">
            <a:avLst>
              <a:gd name="adj1" fmla="val -39190"/>
              <a:gd name="adj2" fmla="val -87700"/>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200" b="1" dirty="0">
                <a:solidFill>
                  <a:schemeClr val="tx1"/>
                </a:solidFill>
                <a:latin typeface="ＭＳ Ｐゴシック" panose="020B0600070205080204" pitchFamily="50" charset="-128"/>
              </a:rPr>
              <a:t>④３人グループになり、作品の構想を練り上げる</a:t>
            </a:r>
          </a:p>
        </p:txBody>
      </p:sp>
      <p:sp>
        <p:nvSpPr>
          <p:cNvPr id="40" name="正方形/長方形 39">
            <a:extLst>
              <a:ext uri="{FF2B5EF4-FFF2-40B4-BE49-F238E27FC236}">
                <a16:creationId xmlns:a16="http://schemas.microsoft.com/office/drawing/2014/main" id="{7A7E8A6D-779D-4CA2-BC67-0479E43A1A56}"/>
              </a:ext>
            </a:extLst>
          </p:cNvPr>
          <p:cNvSpPr/>
          <p:nvPr/>
        </p:nvSpPr>
        <p:spPr>
          <a:xfrm>
            <a:off x="6799263" y="4092575"/>
            <a:ext cx="1460500" cy="260350"/>
          </a:xfrm>
          <a:prstGeom prst="rect">
            <a:avLst/>
          </a:prstGeom>
        </p:spPr>
        <p:txBody>
          <a:bodyPr>
            <a:spAutoFit/>
          </a:bodyPr>
          <a:lstStyle/>
          <a:p>
            <a:pPr eaLnBrk="1" hangingPunct="1">
              <a:defRPr/>
            </a:pPr>
            <a:r>
              <a:rPr lang="ja-JP" altLang="en-US" sz="1100" b="1" dirty="0">
                <a:solidFill>
                  <a:schemeClr val="bg1"/>
                </a:solidFill>
                <a:latin typeface="+mn-ea"/>
                <a:ea typeface="+mn-ea"/>
              </a:rPr>
              <a:t>壁三面和紙ボード</a:t>
            </a:r>
          </a:p>
        </p:txBody>
      </p:sp>
      <p:pic>
        <p:nvPicPr>
          <p:cNvPr id="3093" name="図 4">
            <a:extLst>
              <a:ext uri="{FF2B5EF4-FFF2-40B4-BE49-F238E27FC236}">
                <a16:creationId xmlns:a16="http://schemas.microsoft.com/office/drawing/2014/main" id="{B7D83078-A2F9-43F3-86BD-0F0AF78A88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4488" y="1658938"/>
            <a:ext cx="1989137"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正方形/長方形 32">
            <a:extLst>
              <a:ext uri="{FF2B5EF4-FFF2-40B4-BE49-F238E27FC236}">
                <a16:creationId xmlns:a16="http://schemas.microsoft.com/office/drawing/2014/main" id="{9C406D9B-11DA-4218-93E6-B1CA2CBA8BC0}"/>
              </a:ext>
            </a:extLst>
          </p:cNvPr>
          <p:cNvSpPr/>
          <p:nvPr/>
        </p:nvSpPr>
        <p:spPr>
          <a:xfrm>
            <a:off x="2671763" y="3087688"/>
            <a:ext cx="887412" cy="246062"/>
          </a:xfrm>
          <a:prstGeom prst="rect">
            <a:avLst/>
          </a:prstGeom>
        </p:spPr>
        <p:txBody>
          <a:bodyPr>
            <a:spAutoFit/>
          </a:bodyPr>
          <a:lstStyle/>
          <a:p>
            <a:pPr eaLnBrk="1" hangingPunct="1">
              <a:defRPr/>
            </a:pPr>
            <a:r>
              <a:rPr lang="ja-JP" altLang="en-US" sz="1000" b="1" dirty="0">
                <a:solidFill>
                  <a:schemeClr val="accent5">
                    <a:lumMod val="50000"/>
                  </a:schemeClr>
                </a:solidFill>
                <a:latin typeface="+mn-ea"/>
                <a:ea typeface="+mn-ea"/>
              </a:rPr>
              <a:t>切り紙アニメ</a:t>
            </a:r>
          </a:p>
        </p:txBody>
      </p:sp>
      <p:pic>
        <p:nvPicPr>
          <p:cNvPr id="3095" name="図 8">
            <a:extLst>
              <a:ext uri="{FF2B5EF4-FFF2-40B4-BE49-F238E27FC236}">
                <a16:creationId xmlns:a16="http://schemas.microsoft.com/office/drawing/2014/main" id="{93EDD4C8-D67B-4774-9A3D-3508660D54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013" y="1030288"/>
            <a:ext cx="1884362" cy="1090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23" name="直線矢印コネクタ 22">
            <a:extLst>
              <a:ext uri="{FF2B5EF4-FFF2-40B4-BE49-F238E27FC236}">
                <a16:creationId xmlns:a16="http://schemas.microsoft.com/office/drawing/2014/main" id="{ABF5D0F0-572B-49DB-A53B-31F35755A7DF}"/>
              </a:ext>
            </a:extLst>
          </p:cNvPr>
          <p:cNvCxnSpPr/>
          <p:nvPr/>
        </p:nvCxnSpPr>
        <p:spPr>
          <a:xfrm flipV="1">
            <a:off x="4994275" y="811213"/>
            <a:ext cx="1265238" cy="33655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3097" name="図 10">
            <a:extLst>
              <a:ext uri="{FF2B5EF4-FFF2-40B4-BE49-F238E27FC236}">
                <a16:creationId xmlns:a16="http://schemas.microsoft.com/office/drawing/2014/main" id="{9B1B1D69-FACF-4406-8C4E-1983EFC2B5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0038" y="3205163"/>
            <a:ext cx="11906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正方形/長方形 42">
            <a:extLst>
              <a:ext uri="{FF2B5EF4-FFF2-40B4-BE49-F238E27FC236}">
                <a16:creationId xmlns:a16="http://schemas.microsoft.com/office/drawing/2014/main" id="{B40D6541-AE13-4D6A-A3F3-24122D769712}"/>
              </a:ext>
            </a:extLst>
          </p:cNvPr>
          <p:cNvSpPr/>
          <p:nvPr/>
        </p:nvSpPr>
        <p:spPr>
          <a:xfrm>
            <a:off x="4171950" y="1898650"/>
            <a:ext cx="1495425" cy="246063"/>
          </a:xfrm>
          <a:prstGeom prst="rect">
            <a:avLst/>
          </a:prstGeom>
        </p:spPr>
        <p:txBody>
          <a:bodyPr>
            <a:spAutoFit/>
          </a:bodyPr>
          <a:lstStyle/>
          <a:p>
            <a:pPr eaLnBrk="1" hangingPunct="1">
              <a:defRPr/>
            </a:pPr>
            <a:r>
              <a:rPr lang="ja-JP" altLang="en-US" sz="1000" b="1" dirty="0">
                <a:solidFill>
                  <a:schemeClr val="accent5">
                    <a:lumMod val="50000"/>
                  </a:schemeClr>
                </a:solidFill>
                <a:latin typeface="+mn-ea"/>
                <a:ea typeface="+mn-ea"/>
              </a:rPr>
              <a:t>メタモルフォーゼ（変形）</a:t>
            </a:r>
          </a:p>
        </p:txBody>
      </p:sp>
      <p:sp>
        <p:nvSpPr>
          <p:cNvPr id="44" name="正方形/長方形 43">
            <a:extLst>
              <a:ext uri="{FF2B5EF4-FFF2-40B4-BE49-F238E27FC236}">
                <a16:creationId xmlns:a16="http://schemas.microsoft.com/office/drawing/2014/main" id="{9ABBDEE4-B542-418F-9BE4-DFB5F1CE252A}"/>
              </a:ext>
            </a:extLst>
          </p:cNvPr>
          <p:cNvSpPr/>
          <p:nvPr/>
        </p:nvSpPr>
        <p:spPr>
          <a:xfrm>
            <a:off x="1841500" y="4387850"/>
            <a:ext cx="549275" cy="246063"/>
          </a:xfrm>
          <a:prstGeom prst="rect">
            <a:avLst/>
          </a:prstGeom>
        </p:spPr>
        <p:txBody>
          <a:bodyPr wrap="none">
            <a:spAutoFit/>
          </a:bodyPr>
          <a:lstStyle/>
          <a:p>
            <a:pPr eaLnBrk="1" hangingPunct="1">
              <a:defRPr/>
            </a:pPr>
            <a:r>
              <a:rPr lang="ja-JP" altLang="en-US" sz="1000" b="1" dirty="0">
                <a:solidFill>
                  <a:srgbClr val="002060"/>
                </a:solidFill>
                <a:latin typeface="+mn-ea"/>
                <a:ea typeface="+mn-ea"/>
              </a:rPr>
              <a:t>ループ</a:t>
            </a:r>
          </a:p>
        </p:txBody>
      </p:sp>
      <p:pic>
        <p:nvPicPr>
          <p:cNvPr id="3100" name="図 14">
            <a:extLst>
              <a:ext uri="{FF2B5EF4-FFF2-40B4-BE49-F238E27FC236}">
                <a16:creationId xmlns:a16="http://schemas.microsoft.com/office/drawing/2014/main" id="{6862424D-A546-421D-AF0A-42F3B887092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6800" y="2255838"/>
            <a:ext cx="1828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角丸四角形吹き出し 20">
            <a:extLst>
              <a:ext uri="{FF2B5EF4-FFF2-40B4-BE49-F238E27FC236}">
                <a16:creationId xmlns:a16="http://schemas.microsoft.com/office/drawing/2014/main" id="{8BCEBDDF-9AC0-42CB-B25C-C91D55F71879}"/>
              </a:ext>
            </a:extLst>
          </p:cNvPr>
          <p:cNvSpPr/>
          <p:nvPr/>
        </p:nvSpPr>
        <p:spPr>
          <a:xfrm>
            <a:off x="2325688" y="311150"/>
            <a:ext cx="1773237" cy="838200"/>
          </a:xfrm>
          <a:prstGeom prst="wedgeRoundRectCallout">
            <a:avLst>
              <a:gd name="adj1" fmla="val -1053"/>
              <a:gd name="adj2" fmla="val 7624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200" b="1" dirty="0">
                <a:solidFill>
                  <a:schemeClr val="tx1"/>
                </a:solidFill>
                <a:latin typeface="+mn-ea"/>
              </a:rPr>
              <a:t>②アニメーションの４つの手法を知る</a:t>
            </a:r>
            <a:endParaRPr lang="en-US" altLang="ja-JP" sz="1200" b="1" dirty="0">
              <a:solidFill>
                <a:schemeClr val="tx1"/>
              </a:solidFill>
              <a:latin typeface="+mn-ea"/>
            </a:endParaRPr>
          </a:p>
          <a:p>
            <a:pPr eaLnBrk="1" hangingPunct="1">
              <a:defRPr/>
            </a:pPr>
            <a:r>
              <a:rPr lang="ja-JP" altLang="en-US" sz="1200" b="1" dirty="0">
                <a:solidFill>
                  <a:schemeClr val="tx1"/>
                </a:solidFill>
                <a:latin typeface="+mn-ea"/>
              </a:rPr>
              <a:t>（</a:t>
            </a:r>
            <a:r>
              <a:rPr lang="ja-JP" altLang="en-US" sz="1100" b="1" dirty="0">
                <a:solidFill>
                  <a:schemeClr val="tx1"/>
                </a:solidFill>
                <a:latin typeface="+mn-ea"/>
              </a:rPr>
              <a:t>教科書</a:t>
            </a:r>
            <a:r>
              <a:rPr lang="en-US" altLang="ja-JP" sz="1100" b="1" dirty="0">
                <a:solidFill>
                  <a:schemeClr val="tx1"/>
                </a:solidFill>
                <a:latin typeface="+mn-ea"/>
              </a:rPr>
              <a:t>-</a:t>
            </a:r>
            <a:r>
              <a:rPr lang="ja-JP" altLang="en-US" sz="1100" b="1" dirty="0">
                <a:solidFill>
                  <a:schemeClr val="tx1"/>
                </a:solidFill>
                <a:latin typeface="+mn-ea"/>
              </a:rPr>
              <a:t>日文高校生の美術１ｐ</a:t>
            </a:r>
            <a:r>
              <a:rPr lang="en-US" altLang="ja-JP" sz="1100" b="1" dirty="0">
                <a:solidFill>
                  <a:schemeClr val="tx1"/>
                </a:solidFill>
                <a:latin typeface="+mn-ea"/>
              </a:rPr>
              <a:t>94</a:t>
            </a:r>
            <a:r>
              <a:rPr lang="ja-JP" altLang="en-US" sz="1100" b="1" dirty="0">
                <a:solidFill>
                  <a:schemeClr val="tx1"/>
                </a:solidFill>
                <a:latin typeface="+mn-ea"/>
              </a:rPr>
              <a:t>～</a:t>
            </a:r>
            <a:r>
              <a:rPr lang="en-US" altLang="ja-JP" sz="1100" b="1" dirty="0">
                <a:solidFill>
                  <a:schemeClr val="tx1"/>
                </a:solidFill>
                <a:latin typeface="+mn-ea"/>
              </a:rPr>
              <a:t>95</a:t>
            </a:r>
            <a:r>
              <a:rPr lang="ja-JP" altLang="en-US" sz="1100" b="1" dirty="0">
                <a:solidFill>
                  <a:schemeClr val="tx1"/>
                </a:solidFill>
                <a:latin typeface="+mn-ea"/>
              </a:rPr>
              <a:t>）</a:t>
            </a:r>
          </a:p>
        </p:txBody>
      </p:sp>
      <p:sp>
        <p:nvSpPr>
          <p:cNvPr id="53" name="角丸四角形吹き出し 12">
            <a:extLst>
              <a:ext uri="{FF2B5EF4-FFF2-40B4-BE49-F238E27FC236}">
                <a16:creationId xmlns:a16="http://schemas.microsoft.com/office/drawing/2014/main" id="{21F3E8D3-317A-459F-A847-8C7F8B26ED5A}"/>
              </a:ext>
            </a:extLst>
          </p:cNvPr>
          <p:cNvSpPr/>
          <p:nvPr/>
        </p:nvSpPr>
        <p:spPr>
          <a:xfrm>
            <a:off x="6638925" y="2590800"/>
            <a:ext cx="1160463" cy="477838"/>
          </a:xfrm>
          <a:prstGeom prst="wedgeRoundRectCallout">
            <a:avLst>
              <a:gd name="adj1" fmla="val -61667"/>
              <a:gd name="adj2" fmla="val 7942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200" b="1" dirty="0">
                <a:solidFill>
                  <a:schemeClr val="tx1"/>
                </a:solidFill>
                <a:latin typeface="ＭＳ Ｐゴシック" panose="020B0600070205080204" pitchFamily="50" charset="-128"/>
              </a:rPr>
              <a:t>⑤写真を撮る</a:t>
            </a:r>
          </a:p>
        </p:txBody>
      </p:sp>
      <p:cxnSp>
        <p:nvCxnSpPr>
          <p:cNvPr id="39" name="直線矢印コネクタ 38">
            <a:extLst>
              <a:ext uri="{FF2B5EF4-FFF2-40B4-BE49-F238E27FC236}">
                <a16:creationId xmlns:a16="http://schemas.microsoft.com/office/drawing/2014/main" id="{706B1C71-033B-4C40-958A-1928F7620844}"/>
              </a:ext>
            </a:extLst>
          </p:cNvPr>
          <p:cNvCxnSpPr/>
          <p:nvPr/>
        </p:nvCxnSpPr>
        <p:spPr>
          <a:xfrm>
            <a:off x="6397625" y="4387850"/>
            <a:ext cx="0" cy="37306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57" name="四角形: 角を丸くする 56">
            <a:extLst>
              <a:ext uri="{FF2B5EF4-FFF2-40B4-BE49-F238E27FC236}">
                <a16:creationId xmlns:a16="http://schemas.microsoft.com/office/drawing/2014/main" id="{FDB1EE8A-0DDC-4655-8A1D-409A52FA3D43}"/>
              </a:ext>
            </a:extLst>
          </p:cNvPr>
          <p:cNvSpPr/>
          <p:nvPr/>
        </p:nvSpPr>
        <p:spPr>
          <a:xfrm>
            <a:off x="7210425" y="5319713"/>
            <a:ext cx="1790700" cy="142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latin typeface="Verdana" panose="020B0604030504040204" pitchFamily="34" charset="0"/>
              </a:rPr>
              <a:t>見慣れていたアニメーションを作ってみて、制作する側の視点に立つことができた</a:t>
            </a:r>
            <a:endParaRPr lang="en-US" altLang="ja-JP" sz="1200" dirty="0">
              <a:latin typeface="Verdana" panose="020B0604030504040204" pitchFamily="34" charset="0"/>
            </a:endParaRPr>
          </a:p>
          <a:p>
            <a:pPr>
              <a:defRPr/>
            </a:pPr>
            <a:r>
              <a:rPr lang="ja-JP" altLang="en-US" sz="1200" dirty="0">
                <a:latin typeface="Verdana" panose="020B0604030504040204" pitchFamily="34" charset="0"/>
              </a:rPr>
              <a:t>グループでの制作を通して個人のときより表現の幅が広がった</a:t>
            </a:r>
            <a:endParaRPr lang="en-US" altLang="ja-JP" sz="1200" dirty="0">
              <a:latin typeface="Verdana" panose="020B0604030504040204" pitchFamily="34" charset="0"/>
            </a:endParaRPr>
          </a:p>
        </p:txBody>
      </p:sp>
      <p:sp>
        <p:nvSpPr>
          <p:cNvPr id="26" name="角丸四角形吹き出し 25">
            <a:extLst>
              <a:ext uri="{FF2B5EF4-FFF2-40B4-BE49-F238E27FC236}">
                <a16:creationId xmlns:a16="http://schemas.microsoft.com/office/drawing/2014/main" id="{592FDCB3-5785-46A8-9C36-E97DC6F3E8F4}"/>
              </a:ext>
            </a:extLst>
          </p:cNvPr>
          <p:cNvSpPr/>
          <p:nvPr/>
        </p:nvSpPr>
        <p:spPr>
          <a:xfrm>
            <a:off x="2947988" y="3636963"/>
            <a:ext cx="2425700" cy="1023937"/>
          </a:xfrm>
          <a:prstGeom prst="wedgeRoundRectCallout">
            <a:avLst>
              <a:gd name="adj1" fmla="val 3994"/>
              <a:gd name="adj2" fmla="val -50199"/>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200" dirty="0">
                <a:solidFill>
                  <a:schemeClr val="tx1"/>
                </a:solidFill>
                <a:latin typeface="ＭＳ Ｐゴシック" panose="020B0600070205080204" pitchFamily="50" charset="-128"/>
              </a:rPr>
              <a:t>手法を理解することから、自分やグループの主題生成につなげていく</a:t>
            </a:r>
            <a:endParaRPr lang="en-US" altLang="ja-JP" sz="1200" dirty="0">
              <a:solidFill>
                <a:schemeClr val="tx1"/>
              </a:solidFill>
              <a:latin typeface="ＭＳ Ｐゴシック" panose="020B0600070205080204" pitchFamily="50" charset="-128"/>
            </a:endParaRPr>
          </a:p>
          <a:p>
            <a:pPr eaLnBrk="1" hangingPunct="1">
              <a:defRPr/>
            </a:pPr>
            <a:r>
              <a:rPr lang="ja-JP" altLang="en-US" sz="1200" dirty="0">
                <a:solidFill>
                  <a:schemeClr val="tx1"/>
                </a:solidFill>
                <a:latin typeface="ＭＳ Ｐゴシック" panose="020B0600070205080204" pitchFamily="50" charset="-128"/>
              </a:rPr>
              <a:t>ふさわしい表現を考えて制作の見通しを立てる</a:t>
            </a:r>
          </a:p>
        </p:txBody>
      </p:sp>
      <p:pic>
        <p:nvPicPr>
          <p:cNvPr id="3106" name="図 2">
            <a:extLst>
              <a:ext uri="{FF2B5EF4-FFF2-40B4-BE49-F238E27FC236}">
                <a16:creationId xmlns:a16="http://schemas.microsoft.com/office/drawing/2014/main" id="{4D4AE3AE-1C87-4B87-A663-4030E2B062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7038" y="3249613"/>
            <a:ext cx="1379537"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角丸四角形吹き出し 12">
            <a:extLst>
              <a:ext uri="{FF2B5EF4-FFF2-40B4-BE49-F238E27FC236}">
                <a16:creationId xmlns:a16="http://schemas.microsoft.com/office/drawing/2014/main" id="{14CF8295-2901-4949-B1B9-931E8E1B1BDF}"/>
              </a:ext>
            </a:extLst>
          </p:cNvPr>
          <p:cNvSpPr/>
          <p:nvPr/>
        </p:nvSpPr>
        <p:spPr>
          <a:xfrm>
            <a:off x="7302500" y="4824413"/>
            <a:ext cx="1541463" cy="477837"/>
          </a:xfrm>
          <a:prstGeom prst="wedgeRoundRectCallout">
            <a:avLst>
              <a:gd name="adj1" fmla="val -75103"/>
              <a:gd name="adj2" fmla="val 31412"/>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200" b="1" dirty="0">
                <a:solidFill>
                  <a:schemeClr val="tx1"/>
                </a:solidFill>
                <a:latin typeface="ＭＳ Ｐゴシック" panose="020B0600070205080204" pitchFamily="50" charset="-128"/>
              </a:rPr>
              <a:t>⑥編集して音楽も入れよう</a:t>
            </a:r>
          </a:p>
        </p:txBody>
      </p:sp>
      <p:pic>
        <p:nvPicPr>
          <p:cNvPr id="3108" name="図 7">
            <a:extLst>
              <a:ext uri="{FF2B5EF4-FFF2-40B4-BE49-F238E27FC236}">
                <a16:creationId xmlns:a16="http://schemas.microsoft.com/office/drawing/2014/main" id="{C06FA4E5-EA12-47FD-AD88-256E87B4CB6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6625" y="1658938"/>
            <a:ext cx="12446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9" name="図 9">
            <a:extLst>
              <a:ext uri="{FF2B5EF4-FFF2-40B4-BE49-F238E27FC236}">
                <a16:creationId xmlns:a16="http://schemas.microsoft.com/office/drawing/2014/main" id="{E7E4FBA4-3CC0-4344-8BF0-0787A24AFD6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73688" y="4805363"/>
            <a:ext cx="151288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550834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7310</TotalTime>
  <Words>760</Words>
  <Application>Microsoft Office PowerPoint</Application>
  <PresentationFormat>画面に合わせる (4:3)</PresentationFormat>
  <Paragraphs>125</Paragraphs>
  <Slides>2</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ＭＳ Ｐゴシック</vt:lpstr>
      <vt:lpstr>ＭＳ Ｐ明朝</vt:lpstr>
      <vt:lpstr>ＭＳ 明朝</vt:lpstr>
      <vt:lpstr>Arial</vt:lpstr>
      <vt:lpstr>Calibri</vt:lpstr>
      <vt:lpstr>Century</vt:lpstr>
      <vt:lpstr>Times New Roman</vt:lpstr>
      <vt:lpstr>Verdana</vt:lpstr>
      <vt:lpstr>Office ​​テーマ</vt:lpstr>
      <vt:lpstr>PowerPoint プレゼンテーション</vt:lpstr>
      <vt:lpstr>PowerPoint プレゼンテーション</vt:lpstr>
    </vt:vector>
  </TitlesOfParts>
  <Company>福井県教育庁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福井県教育庁</dc:creator>
  <cp:lastModifiedBy>野口　博史</cp:lastModifiedBy>
  <cp:revision>155</cp:revision>
  <cp:lastPrinted>2020-02-27T00:39:12Z</cp:lastPrinted>
  <dcterms:created xsi:type="dcterms:W3CDTF">2017-07-27T02:50:12Z</dcterms:created>
  <dcterms:modified xsi:type="dcterms:W3CDTF">2021-07-26T00:31:49Z</dcterms:modified>
</cp:coreProperties>
</file>