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94633" autoAdjust="0"/>
  </p:normalViewPr>
  <p:slideViewPr>
    <p:cSldViewPr>
      <p:cViewPr>
        <p:scale>
          <a:sx n="83" d="100"/>
          <a:sy n="83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28"/>
            <a:ext cx="2328850" cy="5857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987824" y="857232"/>
          <a:ext cx="5799017" cy="5533161"/>
        </p:xfrm>
        <a:graphic>
          <a:graphicData uri="http://schemas.openxmlformats.org/drawingml/2006/table">
            <a:tbl>
              <a:tblPr/>
              <a:tblGrid>
                <a:gridCol w="2830450"/>
                <a:gridCol w="2968567"/>
              </a:tblGrid>
              <a:tr h="13573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学習の目標</a:t>
                      </a: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技法実験の凹凸の経験を生かして、いろいろな版技法を組み合わせて表す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・技法実験室のユニットボックス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・スチレンボード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・カッター、カッター版、はさみ、のり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・インク、ローラー、インク版、ばれん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・版画紙、新聞紙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・いろいろな技法でできた模様から思い付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　くことを考える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　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②関連・「技法③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―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３～５（３・４年）」でつくった模様（複数枚用意）から発想し、それを利用して版を重ねて表す。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③版のパーツをいろいろな材料の凹凸で工夫。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②つくった版のパーツを構図を工夫して写す。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・背景の違いで印象が変わる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・置く場所で印象が変わる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④題名をつけて</a:t>
                      </a:r>
                      <a:r>
                        <a:rPr kumimoji="1" lang="ja-JP" altLang="en-US" sz="1050" kern="120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自分の作品についてお話をさせるなど、お互い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の作品の工夫や良さを楽しむ。　　　　　　　　　　</a:t>
                      </a: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21995"/>
              </p:ext>
            </p:extLst>
          </p:nvPr>
        </p:nvGraphicFramePr>
        <p:xfrm>
          <a:off x="285720" y="214290"/>
          <a:ext cx="52223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3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組み合わせて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　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３・４年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652120" y="260648"/>
          <a:ext cx="328614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</a:tblGrid>
              <a:tr h="35719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3275856" y="2420888"/>
            <a:ext cx="2286016" cy="428058"/>
          </a:xfrm>
          <a:prstGeom prst="wedgeRoundRectCallout">
            <a:avLst>
              <a:gd name="adj1" fmla="val -7091"/>
              <a:gd name="adj2" fmla="val -788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この模様に別の版を重ねて表そう</a:t>
            </a:r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-2-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707904" y="5517232"/>
            <a:ext cx="1996274" cy="42862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できた作品に題名をつけて展示して見合う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26" name="Picture 2" descr="C:\Documents and Settings\nomura-yukari\Local Settings\Temporary Internet Files\Content.IE5\B1Z7W9ZI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73663">
            <a:off x="2866644" y="3204270"/>
            <a:ext cx="349863" cy="419421"/>
          </a:xfrm>
          <a:prstGeom prst="rect">
            <a:avLst/>
          </a:prstGeom>
          <a:noFill/>
        </p:spPr>
      </p:pic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539552" y="836712"/>
          <a:ext cx="2271766" cy="54292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1766"/>
              </a:tblGrid>
              <a:tr h="5429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（版表現を使った造形活動の評価規準）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900" b="1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228600" indent="-228600">
                        <a:buAutoNum type="circleNumDbPlain"/>
                      </a:pP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（関心・意欲・態度）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自分の思いで、夢中になって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・彫刻刀で木を彫る感覚、写し取ってできる形や色の効果を楽しもうとしている。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思い付いたり、話し合って考えたり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・凹凸から生まれる形や色などから思い付いたり、友達の工夫を取り入れたりしている。</a:t>
                      </a: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試みる、工夫する　</a:t>
                      </a: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・彫刻刀の扱いを試し慣れながら、工夫している。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・彫りと刷りの関係を理解して工夫している。</a:t>
                      </a:r>
                    </a:p>
                    <a:p>
                      <a:r>
                        <a:rPr kumimoji="1" lang="en-US" sz="90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　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違いをとらえ、よさを感じる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・話し合う中で感じの違いをとらえ、自他の工夫やよさを感じ取っている。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円/楕円 29"/>
          <p:cNvSpPr/>
          <p:nvPr/>
        </p:nvSpPr>
        <p:spPr>
          <a:xfrm>
            <a:off x="611560" y="1268760"/>
            <a:ext cx="1944216" cy="35605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39552" y="3789040"/>
            <a:ext cx="2000264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39552" y="2852936"/>
            <a:ext cx="2016224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39552" y="1988840"/>
            <a:ext cx="2088232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39552" y="4653136"/>
            <a:ext cx="2232248" cy="15121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・凹凸の工夫で生まれる形や色から思いついて表しやすい。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・彫刻刀で彫る手応えの楽しさ。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・凹凸をつくって写し取ってできる形や色や、組み合わせることで、表現を広げることができる。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" name="雲形吹き出し 21"/>
          <p:cNvSpPr/>
          <p:nvPr/>
        </p:nvSpPr>
        <p:spPr>
          <a:xfrm>
            <a:off x="4427984" y="3284984"/>
            <a:ext cx="1008112" cy="720080"/>
          </a:xfrm>
          <a:prstGeom prst="cloudCallout">
            <a:avLst>
              <a:gd name="adj1" fmla="val 53336"/>
              <a:gd name="adj2" fmla="val 21862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○○にみえる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3" name="雲形吹き出し 22"/>
          <p:cNvSpPr/>
          <p:nvPr/>
        </p:nvSpPr>
        <p:spPr>
          <a:xfrm>
            <a:off x="3203848" y="3501008"/>
            <a:ext cx="1296144" cy="936104"/>
          </a:xfrm>
          <a:prstGeom prst="cloudCallout">
            <a:avLst>
              <a:gd name="adj1" fmla="val 53336"/>
              <a:gd name="adj2" fmla="val 63377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この模様の上に、宇宙船をゴム版で彫って写そう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5" name="雲形吹き出し 24"/>
          <p:cNvSpPr/>
          <p:nvPr/>
        </p:nvSpPr>
        <p:spPr>
          <a:xfrm>
            <a:off x="3995936" y="4293096"/>
            <a:ext cx="1512168" cy="1008112"/>
          </a:xfrm>
          <a:prstGeom prst="cloudCallout">
            <a:avLst>
              <a:gd name="adj1" fmla="val -69115"/>
              <a:gd name="adj2" fmla="val 58144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この模様の上にスチレン版や、ペットボトルを写してお花を描きたそうかな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139</Words>
  <Application>Microsoft Office PowerPoint</Application>
  <PresentationFormat>画面に合わせる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202</cp:revision>
  <dcterms:created xsi:type="dcterms:W3CDTF">2012-05-08T05:55:11Z</dcterms:created>
  <dcterms:modified xsi:type="dcterms:W3CDTF">2015-08-17T09:38:31Z</dcterms:modified>
</cp:coreProperties>
</file>